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3"/>
  </p:handoutMasterIdLst>
  <p:sldIdLst>
    <p:sldId id="256" r:id="rId2"/>
  </p:sldIdLst>
  <p:sldSz cx="12801600" cy="9601200" type="A3"/>
  <p:notesSz cx="6797675" cy="9928225"/>
  <p:defaultTextStyle>
    <a:defPPr>
      <a:defRPr lang="en-US"/>
    </a:defPPr>
    <a:lvl1pPr algn="l" rtl="0" fontAlgn="base">
      <a:spcBef>
        <a:spcPct val="0"/>
      </a:spcBef>
      <a:spcAft>
        <a:spcPct val="0"/>
      </a:spcAft>
      <a:defRPr sz="900" i="1" kern="1200">
        <a:solidFill>
          <a:srgbClr val="0000FF"/>
        </a:solidFill>
        <a:latin typeface="Book Antiqua" pitchFamily="18" charset="0"/>
        <a:ea typeface="+mn-ea"/>
        <a:cs typeface="+mn-cs"/>
      </a:defRPr>
    </a:lvl1pPr>
    <a:lvl2pPr marL="457200" algn="l" rtl="0" fontAlgn="base">
      <a:spcBef>
        <a:spcPct val="0"/>
      </a:spcBef>
      <a:spcAft>
        <a:spcPct val="0"/>
      </a:spcAft>
      <a:defRPr sz="900" i="1" kern="1200">
        <a:solidFill>
          <a:srgbClr val="0000FF"/>
        </a:solidFill>
        <a:latin typeface="Book Antiqua" pitchFamily="18" charset="0"/>
        <a:ea typeface="+mn-ea"/>
        <a:cs typeface="+mn-cs"/>
      </a:defRPr>
    </a:lvl2pPr>
    <a:lvl3pPr marL="914400" algn="l" rtl="0" fontAlgn="base">
      <a:spcBef>
        <a:spcPct val="0"/>
      </a:spcBef>
      <a:spcAft>
        <a:spcPct val="0"/>
      </a:spcAft>
      <a:defRPr sz="900" i="1" kern="1200">
        <a:solidFill>
          <a:srgbClr val="0000FF"/>
        </a:solidFill>
        <a:latin typeface="Book Antiqua" pitchFamily="18" charset="0"/>
        <a:ea typeface="+mn-ea"/>
        <a:cs typeface="+mn-cs"/>
      </a:defRPr>
    </a:lvl3pPr>
    <a:lvl4pPr marL="1371600" algn="l" rtl="0" fontAlgn="base">
      <a:spcBef>
        <a:spcPct val="0"/>
      </a:spcBef>
      <a:spcAft>
        <a:spcPct val="0"/>
      </a:spcAft>
      <a:defRPr sz="900" i="1" kern="1200">
        <a:solidFill>
          <a:srgbClr val="0000FF"/>
        </a:solidFill>
        <a:latin typeface="Book Antiqua" pitchFamily="18" charset="0"/>
        <a:ea typeface="+mn-ea"/>
        <a:cs typeface="+mn-cs"/>
      </a:defRPr>
    </a:lvl4pPr>
    <a:lvl5pPr marL="1828800" algn="l" rtl="0" fontAlgn="base">
      <a:spcBef>
        <a:spcPct val="0"/>
      </a:spcBef>
      <a:spcAft>
        <a:spcPct val="0"/>
      </a:spcAft>
      <a:defRPr sz="900" i="1" kern="1200">
        <a:solidFill>
          <a:srgbClr val="0000FF"/>
        </a:solidFill>
        <a:latin typeface="Book Antiqua" pitchFamily="18" charset="0"/>
        <a:ea typeface="+mn-ea"/>
        <a:cs typeface="+mn-cs"/>
      </a:defRPr>
    </a:lvl5pPr>
    <a:lvl6pPr marL="2286000" algn="l" defTabSz="914400" rtl="0" eaLnBrk="1" latinLnBrk="0" hangingPunct="1">
      <a:defRPr sz="900" i="1" kern="1200">
        <a:solidFill>
          <a:srgbClr val="0000FF"/>
        </a:solidFill>
        <a:latin typeface="Book Antiqua" pitchFamily="18" charset="0"/>
        <a:ea typeface="+mn-ea"/>
        <a:cs typeface="+mn-cs"/>
      </a:defRPr>
    </a:lvl6pPr>
    <a:lvl7pPr marL="2743200" algn="l" defTabSz="914400" rtl="0" eaLnBrk="1" latinLnBrk="0" hangingPunct="1">
      <a:defRPr sz="900" i="1" kern="1200">
        <a:solidFill>
          <a:srgbClr val="0000FF"/>
        </a:solidFill>
        <a:latin typeface="Book Antiqua" pitchFamily="18" charset="0"/>
        <a:ea typeface="+mn-ea"/>
        <a:cs typeface="+mn-cs"/>
      </a:defRPr>
    </a:lvl7pPr>
    <a:lvl8pPr marL="3200400" algn="l" defTabSz="914400" rtl="0" eaLnBrk="1" latinLnBrk="0" hangingPunct="1">
      <a:defRPr sz="900" i="1" kern="1200">
        <a:solidFill>
          <a:srgbClr val="0000FF"/>
        </a:solidFill>
        <a:latin typeface="Book Antiqua" pitchFamily="18" charset="0"/>
        <a:ea typeface="+mn-ea"/>
        <a:cs typeface="+mn-cs"/>
      </a:defRPr>
    </a:lvl8pPr>
    <a:lvl9pPr marL="3657600" algn="l" defTabSz="914400" rtl="0" eaLnBrk="1" latinLnBrk="0" hangingPunct="1">
      <a:defRPr sz="900" i="1" kern="1200">
        <a:solidFill>
          <a:srgbClr val="0000FF"/>
        </a:solidFill>
        <a:latin typeface="Book Antiqua"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FF"/>
    <a:srgbClr val="CC3300"/>
    <a:srgbClr val="FF6600"/>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591" autoAdjust="0"/>
    <p:restoredTop sz="95951" autoAdjust="0"/>
  </p:normalViewPr>
  <p:slideViewPr>
    <p:cSldViewPr snapToGrid="0">
      <p:cViewPr>
        <p:scale>
          <a:sx n="100" d="100"/>
          <a:sy n="100" d="100"/>
        </p:scale>
        <p:origin x="-18" y="-78"/>
      </p:cViewPr>
      <p:guideLst>
        <p:guide orient="horz" pos="3024"/>
        <p:guide pos="4032"/>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handoutMaster" Target="handoutMasters/handout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0" y="0"/>
            <a:ext cx="2946400" cy="495300"/>
          </a:xfrm>
          <a:prstGeom prst="rect">
            <a:avLst/>
          </a:prstGeom>
          <a:noFill/>
          <a:ln w="9525">
            <a:noFill/>
            <a:miter lim="800000"/>
            <a:headEnd/>
            <a:tailEnd/>
          </a:ln>
        </p:spPr>
        <p:txBody>
          <a:bodyPr vert="horz" wrap="square" lIns="94632" tIns="47317" rIns="94632" bIns="47317" numCol="1" anchor="t" anchorCtr="0" compatLnSpc="1">
            <a:prstTxWarp prst="textNoShape">
              <a:avLst/>
            </a:prstTxWarp>
          </a:bodyPr>
          <a:lstStyle>
            <a:lvl1pPr defTabSz="909638">
              <a:defRPr sz="1200" i="0">
                <a:solidFill>
                  <a:schemeClr val="tx1"/>
                </a:solidFill>
                <a:latin typeface="Arial" charset="0"/>
              </a:defRPr>
            </a:lvl1pPr>
          </a:lstStyle>
          <a:p>
            <a:endParaRPr lang="en-AU"/>
          </a:p>
        </p:txBody>
      </p:sp>
      <p:sp>
        <p:nvSpPr>
          <p:cNvPr id="3075" name="Rectangle 3"/>
          <p:cNvSpPr>
            <a:spLocks noGrp="1" noChangeArrowheads="1"/>
          </p:cNvSpPr>
          <p:nvPr>
            <p:ph type="dt" sz="quarter" idx="1"/>
          </p:nvPr>
        </p:nvSpPr>
        <p:spPr bwMode="auto">
          <a:xfrm>
            <a:off x="3849688" y="0"/>
            <a:ext cx="2946400" cy="495300"/>
          </a:xfrm>
          <a:prstGeom prst="rect">
            <a:avLst/>
          </a:prstGeom>
          <a:noFill/>
          <a:ln w="9525">
            <a:noFill/>
            <a:miter lim="800000"/>
            <a:headEnd/>
            <a:tailEnd/>
          </a:ln>
        </p:spPr>
        <p:txBody>
          <a:bodyPr vert="horz" wrap="square" lIns="94632" tIns="47317" rIns="94632" bIns="47317" numCol="1" anchor="t" anchorCtr="0" compatLnSpc="1">
            <a:prstTxWarp prst="textNoShape">
              <a:avLst/>
            </a:prstTxWarp>
          </a:bodyPr>
          <a:lstStyle>
            <a:lvl1pPr algn="r" defTabSz="909638">
              <a:defRPr sz="1200" i="0">
                <a:solidFill>
                  <a:schemeClr val="tx1"/>
                </a:solidFill>
                <a:latin typeface="Arial" charset="0"/>
              </a:defRPr>
            </a:lvl1pPr>
          </a:lstStyle>
          <a:p>
            <a:endParaRPr lang="en-AU"/>
          </a:p>
        </p:txBody>
      </p:sp>
      <p:sp>
        <p:nvSpPr>
          <p:cNvPr id="3076" name="Rectangle 4"/>
          <p:cNvSpPr>
            <a:spLocks noGrp="1" noChangeArrowheads="1"/>
          </p:cNvSpPr>
          <p:nvPr>
            <p:ph type="ftr" sz="quarter" idx="2"/>
          </p:nvPr>
        </p:nvSpPr>
        <p:spPr bwMode="auto">
          <a:xfrm>
            <a:off x="0" y="9431338"/>
            <a:ext cx="2946400" cy="495300"/>
          </a:xfrm>
          <a:prstGeom prst="rect">
            <a:avLst/>
          </a:prstGeom>
          <a:noFill/>
          <a:ln w="9525">
            <a:noFill/>
            <a:miter lim="800000"/>
            <a:headEnd/>
            <a:tailEnd/>
          </a:ln>
        </p:spPr>
        <p:txBody>
          <a:bodyPr vert="horz" wrap="square" lIns="94632" tIns="47317" rIns="94632" bIns="47317" numCol="1" anchor="b" anchorCtr="0" compatLnSpc="1">
            <a:prstTxWarp prst="textNoShape">
              <a:avLst/>
            </a:prstTxWarp>
          </a:bodyPr>
          <a:lstStyle>
            <a:lvl1pPr defTabSz="909638">
              <a:defRPr sz="1200" i="0">
                <a:solidFill>
                  <a:schemeClr val="tx1"/>
                </a:solidFill>
                <a:latin typeface="Arial" charset="0"/>
              </a:defRPr>
            </a:lvl1pPr>
          </a:lstStyle>
          <a:p>
            <a:endParaRPr lang="en-AU"/>
          </a:p>
        </p:txBody>
      </p:sp>
      <p:sp>
        <p:nvSpPr>
          <p:cNvPr id="3077" name="Rectangle 5"/>
          <p:cNvSpPr>
            <a:spLocks noGrp="1" noChangeArrowheads="1"/>
          </p:cNvSpPr>
          <p:nvPr>
            <p:ph type="sldNum" sz="quarter" idx="3"/>
          </p:nvPr>
        </p:nvSpPr>
        <p:spPr bwMode="auto">
          <a:xfrm>
            <a:off x="3849688" y="9431338"/>
            <a:ext cx="2946400" cy="495300"/>
          </a:xfrm>
          <a:prstGeom prst="rect">
            <a:avLst/>
          </a:prstGeom>
          <a:noFill/>
          <a:ln w="9525">
            <a:noFill/>
            <a:miter lim="800000"/>
            <a:headEnd/>
            <a:tailEnd/>
          </a:ln>
        </p:spPr>
        <p:txBody>
          <a:bodyPr vert="horz" wrap="square" lIns="94632" tIns="47317" rIns="94632" bIns="47317" numCol="1" anchor="b" anchorCtr="0" compatLnSpc="1">
            <a:prstTxWarp prst="textNoShape">
              <a:avLst/>
            </a:prstTxWarp>
          </a:bodyPr>
          <a:lstStyle>
            <a:lvl1pPr algn="r" defTabSz="909638">
              <a:defRPr sz="1200" i="0">
                <a:solidFill>
                  <a:schemeClr val="tx1"/>
                </a:solidFill>
                <a:latin typeface="Arial" charset="0"/>
              </a:defRPr>
            </a:lvl1pPr>
          </a:lstStyle>
          <a:p>
            <a:fld id="{A6460DCA-72E3-46D0-830C-6089DB2B574F}" type="slidenum">
              <a:rPr lang="en-AU"/>
              <a:pPr/>
              <a:t>‹#›</a:t>
            </a:fld>
            <a:endParaRPr lang="en-AU"/>
          </a:p>
        </p:txBody>
      </p:sp>
    </p:spTree>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60438" y="2982913"/>
            <a:ext cx="10880725" cy="2057400"/>
          </a:xfrm>
          <a:prstGeom prst="rect">
            <a:avLst/>
          </a:prstGeom>
        </p:spPr>
        <p:txBody>
          <a:bodyPr/>
          <a:lstStyle/>
          <a:p>
            <a:r>
              <a:rPr lang="en-US" smtClean="0"/>
              <a:t>Click to edit Master title style</a:t>
            </a:r>
            <a:endParaRPr lang="en-AU"/>
          </a:p>
        </p:txBody>
      </p:sp>
      <p:sp>
        <p:nvSpPr>
          <p:cNvPr id="3" name="Subtitle 2"/>
          <p:cNvSpPr>
            <a:spLocks noGrp="1"/>
          </p:cNvSpPr>
          <p:nvPr>
            <p:ph type="subTitle" idx="1"/>
          </p:nvPr>
        </p:nvSpPr>
        <p:spPr>
          <a:xfrm>
            <a:off x="1920875" y="5440363"/>
            <a:ext cx="8959850" cy="2454275"/>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A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39763" y="384175"/>
            <a:ext cx="11522075" cy="1600200"/>
          </a:xfrm>
          <a:prstGeom prst="rect">
            <a:avLst/>
          </a:prstGeom>
        </p:spPr>
        <p:txBody>
          <a:bodyPr/>
          <a:lstStyle/>
          <a:p>
            <a:r>
              <a:rPr lang="en-US" smtClean="0"/>
              <a:t>Click to edit Master title style</a:t>
            </a:r>
            <a:endParaRPr lang="en-AU"/>
          </a:p>
        </p:txBody>
      </p:sp>
      <p:sp>
        <p:nvSpPr>
          <p:cNvPr id="3" name="Vertical Text Placeholder 2"/>
          <p:cNvSpPr>
            <a:spLocks noGrp="1"/>
          </p:cNvSpPr>
          <p:nvPr>
            <p:ph type="body" orient="vert" idx="1"/>
          </p:nvPr>
        </p:nvSpPr>
        <p:spPr>
          <a:xfrm>
            <a:off x="639763" y="2239963"/>
            <a:ext cx="11522075" cy="63373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82113" y="384175"/>
            <a:ext cx="2879725" cy="8193088"/>
          </a:xfrm>
          <a:prstGeom prst="rect">
            <a:avLst/>
          </a:prstGeom>
        </p:spPr>
        <p:txBody>
          <a:bodyPr vert="eaVert"/>
          <a:lstStyle/>
          <a:p>
            <a:r>
              <a:rPr lang="en-US" smtClean="0"/>
              <a:t>Click to edit Master title style</a:t>
            </a:r>
            <a:endParaRPr lang="en-AU"/>
          </a:p>
        </p:txBody>
      </p:sp>
      <p:sp>
        <p:nvSpPr>
          <p:cNvPr id="3" name="Vertical Text Placeholder 2"/>
          <p:cNvSpPr>
            <a:spLocks noGrp="1"/>
          </p:cNvSpPr>
          <p:nvPr>
            <p:ph type="body" orient="vert" idx="1"/>
          </p:nvPr>
        </p:nvSpPr>
        <p:spPr>
          <a:xfrm>
            <a:off x="639763" y="384175"/>
            <a:ext cx="8489950" cy="8193088"/>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39763" y="384175"/>
            <a:ext cx="11522075" cy="1600200"/>
          </a:xfrm>
          <a:prstGeom prst="rect">
            <a:avLst/>
          </a:prstGeom>
        </p:spPr>
        <p:txBody>
          <a:bodyPr/>
          <a:lstStyle/>
          <a:p>
            <a:r>
              <a:rPr lang="en-US" smtClean="0"/>
              <a:t>Click to edit Master title style</a:t>
            </a:r>
            <a:endParaRPr lang="en-AU"/>
          </a:p>
        </p:txBody>
      </p:sp>
      <p:sp>
        <p:nvSpPr>
          <p:cNvPr id="3" name="Content Placeholder 2"/>
          <p:cNvSpPr>
            <a:spLocks noGrp="1"/>
          </p:cNvSpPr>
          <p:nvPr>
            <p:ph idx="1"/>
          </p:nvPr>
        </p:nvSpPr>
        <p:spPr>
          <a:xfrm>
            <a:off x="639763" y="2239963"/>
            <a:ext cx="11522075" cy="6337300"/>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11238" y="6169025"/>
            <a:ext cx="10880725" cy="1908175"/>
          </a:xfrm>
          <a:prstGeom prst="rect">
            <a:avLst/>
          </a:prstGeom>
        </p:spPr>
        <p:txBody>
          <a:bodyPr anchor="t"/>
          <a:lstStyle>
            <a:lvl1pPr algn="l">
              <a:defRPr sz="4000" b="1" cap="all"/>
            </a:lvl1pPr>
          </a:lstStyle>
          <a:p>
            <a:r>
              <a:rPr lang="en-US" smtClean="0"/>
              <a:t>Click to edit Master title style</a:t>
            </a:r>
            <a:endParaRPr lang="en-AU"/>
          </a:p>
        </p:txBody>
      </p:sp>
      <p:sp>
        <p:nvSpPr>
          <p:cNvPr id="3" name="Text Placeholder 2"/>
          <p:cNvSpPr>
            <a:spLocks noGrp="1"/>
          </p:cNvSpPr>
          <p:nvPr>
            <p:ph type="body" idx="1"/>
          </p:nvPr>
        </p:nvSpPr>
        <p:spPr>
          <a:xfrm>
            <a:off x="1011238" y="4068763"/>
            <a:ext cx="10880725" cy="2100262"/>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39763" y="384175"/>
            <a:ext cx="11522075" cy="1600200"/>
          </a:xfrm>
          <a:prstGeom prst="rect">
            <a:avLst/>
          </a:prstGeom>
        </p:spPr>
        <p:txBody>
          <a:bodyPr/>
          <a:lstStyle/>
          <a:p>
            <a:r>
              <a:rPr lang="en-US" smtClean="0"/>
              <a:t>Click to edit Master title style</a:t>
            </a:r>
            <a:endParaRPr lang="en-AU"/>
          </a:p>
        </p:txBody>
      </p:sp>
      <p:sp>
        <p:nvSpPr>
          <p:cNvPr id="3" name="Content Placeholder 2"/>
          <p:cNvSpPr>
            <a:spLocks noGrp="1"/>
          </p:cNvSpPr>
          <p:nvPr>
            <p:ph sz="half" idx="1"/>
          </p:nvPr>
        </p:nvSpPr>
        <p:spPr>
          <a:xfrm>
            <a:off x="639763" y="2239963"/>
            <a:ext cx="5684837" cy="6337300"/>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Content Placeholder 3"/>
          <p:cNvSpPr>
            <a:spLocks noGrp="1"/>
          </p:cNvSpPr>
          <p:nvPr>
            <p:ph sz="half" idx="2"/>
          </p:nvPr>
        </p:nvSpPr>
        <p:spPr>
          <a:xfrm>
            <a:off x="6477000" y="2239963"/>
            <a:ext cx="5684838" cy="6337300"/>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9763" y="384175"/>
            <a:ext cx="11522075" cy="1600200"/>
          </a:xfrm>
          <a:prstGeom prst="rect">
            <a:avLst/>
          </a:prstGeom>
        </p:spPr>
        <p:txBody>
          <a:bodyPr/>
          <a:lstStyle>
            <a:lvl1pPr>
              <a:defRPr/>
            </a:lvl1pPr>
          </a:lstStyle>
          <a:p>
            <a:r>
              <a:rPr lang="en-US" smtClean="0"/>
              <a:t>Click to edit Master title style</a:t>
            </a:r>
            <a:endParaRPr lang="en-AU"/>
          </a:p>
        </p:txBody>
      </p:sp>
      <p:sp>
        <p:nvSpPr>
          <p:cNvPr id="3" name="Text Placeholder 2"/>
          <p:cNvSpPr>
            <a:spLocks noGrp="1"/>
          </p:cNvSpPr>
          <p:nvPr>
            <p:ph type="body" idx="1"/>
          </p:nvPr>
        </p:nvSpPr>
        <p:spPr>
          <a:xfrm>
            <a:off x="639763" y="2149475"/>
            <a:ext cx="5656262" cy="895350"/>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39763" y="3044825"/>
            <a:ext cx="5656262" cy="553243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Text Placeholder 4"/>
          <p:cNvSpPr>
            <a:spLocks noGrp="1"/>
          </p:cNvSpPr>
          <p:nvPr>
            <p:ph type="body" sz="quarter" idx="3"/>
          </p:nvPr>
        </p:nvSpPr>
        <p:spPr>
          <a:xfrm>
            <a:off x="6502400" y="2149475"/>
            <a:ext cx="5659438" cy="895350"/>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502400" y="3044825"/>
            <a:ext cx="5659438" cy="553243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39763" y="384175"/>
            <a:ext cx="11522075" cy="1600200"/>
          </a:xfrm>
          <a:prstGeom prst="rect">
            <a:avLst/>
          </a:prstGeom>
        </p:spPr>
        <p:txBody>
          <a:bodyPr/>
          <a:lstStyle/>
          <a:p>
            <a:r>
              <a:rPr lang="en-US" smtClean="0"/>
              <a:t>Click to edit Master title style</a:t>
            </a:r>
            <a:endParaRPr lang="en-A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9763" y="382588"/>
            <a:ext cx="4211637" cy="1627187"/>
          </a:xfrm>
          <a:prstGeom prst="rect">
            <a:avLst/>
          </a:prstGeom>
        </p:spPr>
        <p:txBody>
          <a:bodyPr anchor="b"/>
          <a:lstStyle>
            <a:lvl1pPr algn="l">
              <a:defRPr sz="2000" b="1"/>
            </a:lvl1pPr>
          </a:lstStyle>
          <a:p>
            <a:r>
              <a:rPr lang="en-US" smtClean="0"/>
              <a:t>Click to edit Master title style</a:t>
            </a:r>
            <a:endParaRPr lang="en-AU"/>
          </a:p>
        </p:txBody>
      </p:sp>
      <p:sp>
        <p:nvSpPr>
          <p:cNvPr id="3" name="Content Placeholder 2"/>
          <p:cNvSpPr>
            <a:spLocks noGrp="1"/>
          </p:cNvSpPr>
          <p:nvPr>
            <p:ph idx="1"/>
          </p:nvPr>
        </p:nvSpPr>
        <p:spPr>
          <a:xfrm>
            <a:off x="5005388" y="382588"/>
            <a:ext cx="7156450" cy="8194675"/>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Text Placeholder 3"/>
          <p:cNvSpPr>
            <a:spLocks noGrp="1"/>
          </p:cNvSpPr>
          <p:nvPr>
            <p:ph type="body" sz="half" idx="2"/>
          </p:nvPr>
        </p:nvSpPr>
        <p:spPr>
          <a:xfrm>
            <a:off x="639763" y="2009775"/>
            <a:ext cx="4211637" cy="6567488"/>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09838" y="6721475"/>
            <a:ext cx="7680325" cy="792163"/>
          </a:xfrm>
          <a:prstGeom prst="rect">
            <a:avLst/>
          </a:prstGeom>
        </p:spPr>
        <p:txBody>
          <a:bodyPr anchor="b"/>
          <a:lstStyle>
            <a:lvl1pPr algn="l">
              <a:defRPr sz="2000" b="1"/>
            </a:lvl1pPr>
          </a:lstStyle>
          <a:p>
            <a:r>
              <a:rPr lang="en-US" smtClean="0"/>
              <a:t>Click to edit Master title style</a:t>
            </a:r>
            <a:endParaRPr lang="en-AU"/>
          </a:p>
        </p:txBody>
      </p:sp>
      <p:sp>
        <p:nvSpPr>
          <p:cNvPr id="3" name="Picture Placeholder 2"/>
          <p:cNvSpPr>
            <a:spLocks noGrp="1"/>
          </p:cNvSpPr>
          <p:nvPr>
            <p:ph type="pic" idx="1"/>
          </p:nvPr>
        </p:nvSpPr>
        <p:spPr>
          <a:xfrm>
            <a:off x="2509838" y="857250"/>
            <a:ext cx="7680325" cy="5761038"/>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AU" noProof="0"/>
          </a:p>
        </p:txBody>
      </p:sp>
      <p:sp>
        <p:nvSpPr>
          <p:cNvPr id="4" name="Text Placeholder 3"/>
          <p:cNvSpPr>
            <a:spLocks noGrp="1"/>
          </p:cNvSpPr>
          <p:nvPr>
            <p:ph type="body" sz="half" idx="2"/>
          </p:nvPr>
        </p:nvSpPr>
        <p:spPr>
          <a:xfrm>
            <a:off x="2509838" y="7513638"/>
            <a:ext cx="7680325" cy="1127125"/>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defTabSz="1279525" rtl="0" fontAlgn="base">
        <a:spcBef>
          <a:spcPct val="0"/>
        </a:spcBef>
        <a:spcAft>
          <a:spcPct val="0"/>
        </a:spcAft>
        <a:defRPr sz="6100">
          <a:solidFill>
            <a:schemeClr val="tx2"/>
          </a:solidFill>
          <a:latin typeface="+mj-lt"/>
          <a:ea typeface="+mj-ea"/>
          <a:cs typeface="+mj-cs"/>
        </a:defRPr>
      </a:lvl1pPr>
      <a:lvl2pPr algn="ctr" defTabSz="1279525" rtl="0" fontAlgn="base">
        <a:spcBef>
          <a:spcPct val="0"/>
        </a:spcBef>
        <a:spcAft>
          <a:spcPct val="0"/>
        </a:spcAft>
        <a:defRPr sz="6100">
          <a:solidFill>
            <a:schemeClr val="tx2"/>
          </a:solidFill>
          <a:latin typeface="Arial" charset="0"/>
        </a:defRPr>
      </a:lvl2pPr>
      <a:lvl3pPr algn="ctr" defTabSz="1279525" rtl="0" fontAlgn="base">
        <a:spcBef>
          <a:spcPct val="0"/>
        </a:spcBef>
        <a:spcAft>
          <a:spcPct val="0"/>
        </a:spcAft>
        <a:defRPr sz="6100">
          <a:solidFill>
            <a:schemeClr val="tx2"/>
          </a:solidFill>
          <a:latin typeface="Arial" charset="0"/>
        </a:defRPr>
      </a:lvl3pPr>
      <a:lvl4pPr algn="ctr" defTabSz="1279525" rtl="0" fontAlgn="base">
        <a:spcBef>
          <a:spcPct val="0"/>
        </a:spcBef>
        <a:spcAft>
          <a:spcPct val="0"/>
        </a:spcAft>
        <a:defRPr sz="6100">
          <a:solidFill>
            <a:schemeClr val="tx2"/>
          </a:solidFill>
          <a:latin typeface="Arial" charset="0"/>
        </a:defRPr>
      </a:lvl4pPr>
      <a:lvl5pPr algn="ctr" defTabSz="1279525" rtl="0" fontAlgn="base">
        <a:spcBef>
          <a:spcPct val="0"/>
        </a:spcBef>
        <a:spcAft>
          <a:spcPct val="0"/>
        </a:spcAft>
        <a:defRPr sz="6100">
          <a:solidFill>
            <a:schemeClr val="tx2"/>
          </a:solidFill>
          <a:latin typeface="Arial" charset="0"/>
        </a:defRPr>
      </a:lvl5pPr>
      <a:lvl6pPr marL="457200" algn="ctr" defTabSz="1279525" rtl="0" eaLnBrk="1" fontAlgn="base" hangingPunct="1">
        <a:spcBef>
          <a:spcPct val="0"/>
        </a:spcBef>
        <a:spcAft>
          <a:spcPct val="0"/>
        </a:spcAft>
        <a:defRPr sz="6100">
          <a:solidFill>
            <a:schemeClr val="tx2"/>
          </a:solidFill>
          <a:latin typeface="Arial" charset="0"/>
        </a:defRPr>
      </a:lvl6pPr>
      <a:lvl7pPr marL="914400" algn="ctr" defTabSz="1279525" rtl="0" eaLnBrk="1" fontAlgn="base" hangingPunct="1">
        <a:spcBef>
          <a:spcPct val="0"/>
        </a:spcBef>
        <a:spcAft>
          <a:spcPct val="0"/>
        </a:spcAft>
        <a:defRPr sz="6100">
          <a:solidFill>
            <a:schemeClr val="tx2"/>
          </a:solidFill>
          <a:latin typeface="Arial" charset="0"/>
        </a:defRPr>
      </a:lvl7pPr>
      <a:lvl8pPr marL="1371600" algn="ctr" defTabSz="1279525" rtl="0" eaLnBrk="1" fontAlgn="base" hangingPunct="1">
        <a:spcBef>
          <a:spcPct val="0"/>
        </a:spcBef>
        <a:spcAft>
          <a:spcPct val="0"/>
        </a:spcAft>
        <a:defRPr sz="6100">
          <a:solidFill>
            <a:schemeClr val="tx2"/>
          </a:solidFill>
          <a:latin typeface="Arial" charset="0"/>
        </a:defRPr>
      </a:lvl8pPr>
      <a:lvl9pPr marL="1828800" algn="ctr" defTabSz="1279525" rtl="0" eaLnBrk="1" fontAlgn="base" hangingPunct="1">
        <a:spcBef>
          <a:spcPct val="0"/>
        </a:spcBef>
        <a:spcAft>
          <a:spcPct val="0"/>
        </a:spcAft>
        <a:defRPr sz="6100">
          <a:solidFill>
            <a:schemeClr val="tx2"/>
          </a:solidFill>
          <a:latin typeface="Arial" charset="0"/>
        </a:defRPr>
      </a:lvl9pPr>
    </p:titleStyle>
    <p:bodyStyle>
      <a:lvl1pPr marL="479425" indent="-479425" algn="l" defTabSz="1279525" rtl="0" fontAlgn="base">
        <a:spcBef>
          <a:spcPct val="20000"/>
        </a:spcBef>
        <a:spcAft>
          <a:spcPct val="0"/>
        </a:spcAft>
        <a:buChar char="•"/>
        <a:defRPr sz="4500">
          <a:solidFill>
            <a:schemeClr val="tx1"/>
          </a:solidFill>
          <a:latin typeface="+mn-lt"/>
          <a:ea typeface="+mn-ea"/>
          <a:cs typeface="+mn-cs"/>
        </a:defRPr>
      </a:lvl1pPr>
      <a:lvl2pPr marL="1039813" indent="-398463" algn="l" defTabSz="1279525" rtl="0" fontAlgn="base">
        <a:spcBef>
          <a:spcPct val="20000"/>
        </a:spcBef>
        <a:spcAft>
          <a:spcPct val="0"/>
        </a:spcAft>
        <a:buChar char="–"/>
        <a:defRPr sz="3900">
          <a:solidFill>
            <a:schemeClr val="tx1"/>
          </a:solidFill>
          <a:latin typeface="+mn-lt"/>
        </a:defRPr>
      </a:lvl2pPr>
      <a:lvl3pPr marL="1600200" indent="-320675" algn="l" defTabSz="1279525" rtl="0" fontAlgn="base">
        <a:spcBef>
          <a:spcPct val="20000"/>
        </a:spcBef>
        <a:spcAft>
          <a:spcPct val="0"/>
        </a:spcAft>
        <a:buChar char="•"/>
        <a:defRPr sz="3300">
          <a:solidFill>
            <a:schemeClr val="tx1"/>
          </a:solidFill>
          <a:latin typeface="+mn-lt"/>
        </a:defRPr>
      </a:lvl3pPr>
      <a:lvl4pPr marL="2239963" indent="-320675" algn="l" defTabSz="1279525" rtl="0" fontAlgn="base">
        <a:spcBef>
          <a:spcPct val="20000"/>
        </a:spcBef>
        <a:spcAft>
          <a:spcPct val="0"/>
        </a:spcAft>
        <a:buChar char="–"/>
        <a:defRPr sz="2800">
          <a:solidFill>
            <a:schemeClr val="tx1"/>
          </a:solidFill>
          <a:latin typeface="+mn-lt"/>
        </a:defRPr>
      </a:lvl4pPr>
      <a:lvl5pPr marL="2878138" indent="-317500" algn="l" defTabSz="1279525" rtl="0" fontAlgn="base">
        <a:spcBef>
          <a:spcPct val="20000"/>
        </a:spcBef>
        <a:spcAft>
          <a:spcPct val="0"/>
        </a:spcAft>
        <a:buChar char="»"/>
        <a:defRPr sz="2800">
          <a:solidFill>
            <a:schemeClr val="tx1"/>
          </a:solidFill>
          <a:latin typeface="+mn-lt"/>
        </a:defRPr>
      </a:lvl5pPr>
      <a:lvl6pPr marL="3335338" indent="-317500" algn="l" defTabSz="1279525" rtl="0" eaLnBrk="1" fontAlgn="base" hangingPunct="1">
        <a:spcBef>
          <a:spcPct val="20000"/>
        </a:spcBef>
        <a:spcAft>
          <a:spcPct val="0"/>
        </a:spcAft>
        <a:buChar char="»"/>
        <a:defRPr sz="2800">
          <a:solidFill>
            <a:schemeClr val="tx1"/>
          </a:solidFill>
          <a:latin typeface="+mn-lt"/>
        </a:defRPr>
      </a:lvl6pPr>
      <a:lvl7pPr marL="3792538" indent="-317500" algn="l" defTabSz="1279525" rtl="0" eaLnBrk="1" fontAlgn="base" hangingPunct="1">
        <a:spcBef>
          <a:spcPct val="20000"/>
        </a:spcBef>
        <a:spcAft>
          <a:spcPct val="0"/>
        </a:spcAft>
        <a:buChar char="»"/>
        <a:defRPr sz="2800">
          <a:solidFill>
            <a:schemeClr val="tx1"/>
          </a:solidFill>
          <a:latin typeface="+mn-lt"/>
        </a:defRPr>
      </a:lvl7pPr>
      <a:lvl8pPr marL="4249738" indent="-317500" algn="l" defTabSz="1279525" rtl="0" eaLnBrk="1" fontAlgn="base" hangingPunct="1">
        <a:spcBef>
          <a:spcPct val="20000"/>
        </a:spcBef>
        <a:spcAft>
          <a:spcPct val="0"/>
        </a:spcAft>
        <a:buChar char="»"/>
        <a:defRPr sz="2800">
          <a:solidFill>
            <a:schemeClr val="tx1"/>
          </a:solidFill>
          <a:latin typeface="+mn-lt"/>
        </a:defRPr>
      </a:lvl8pPr>
      <a:lvl9pPr marL="4706938" indent="-317500" algn="l" defTabSz="1279525" rtl="0" eaLnBrk="1" fontAlgn="base" hangingPunct="1">
        <a:spcBef>
          <a:spcPct val="20000"/>
        </a:spcBef>
        <a:spcAft>
          <a:spcPct val="0"/>
        </a:spcAft>
        <a:buChar char="»"/>
        <a:defRPr sz="28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Text Box 8"/>
          <p:cNvSpPr txBox="1">
            <a:spLocks noChangeArrowheads="1"/>
          </p:cNvSpPr>
          <p:nvPr/>
        </p:nvSpPr>
        <p:spPr bwMode="auto">
          <a:xfrm>
            <a:off x="2728913" y="1042988"/>
            <a:ext cx="7416800" cy="766762"/>
          </a:xfrm>
          <a:prstGeom prst="rect">
            <a:avLst/>
          </a:prstGeom>
          <a:noFill/>
          <a:ln w="9525">
            <a:noFill/>
            <a:miter lim="800000"/>
            <a:headEnd/>
            <a:tailEnd/>
          </a:ln>
        </p:spPr>
        <p:txBody>
          <a:bodyPr lIns="91410" tIns="45705" rIns="91410" bIns="45705">
            <a:spAutoFit/>
          </a:bodyPr>
          <a:lstStyle/>
          <a:p>
            <a:pPr marL="171450" indent="-171450" algn="ctr" defTabSz="1279525">
              <a:lnSpc>
                <a:spcPct val="85000"/>
              </a:lnSpc>
              <a:spcBef>
                <a:spcPct val="15000"/>
              </a:spcBef>
            </a:pPr>
            <a:r>
              <a:rPr lang="en-AU" i="0">
                <a:solidFill>
                  <a:schemeClr val="tx1"/>
                </a:solidFill>
              </a:rPr>
              <a:t>Provide innovative quality teaching and learning programs.</a:t>
            </a:r>
          </a:p>
          <a:p>
            <a:pPr marL="171450" indent="-171450" algn="ctr" defTabSz="1279525">
              <a:lnSpc>
                <a:spcPct val="85000"/>
              </a:lnSpc>
              <a:spcBef>
                <a:spcPct val="15000"/>
              </a:spcBef>
            </a:pPr>
            <a:r>
              <a:rPr lang="en-AU" i="0">
                <a:solidFill>
                  <a:schemeClr val="tx1"/>
                </a:solidFill>
              </a:rPr>
              <a:t>To work in collaboration to enhance and promote the Young Small Schools’ Learning Community.</a:t>
            </a:r>
          </a:p>
          <a:p>
            <a:pPr marL="171450" indent="-171450" algn="ctr" defTabSz="1279525">
              <a:lnSpc>
                <a:spcPct val="85000"/>
              </a:lnSpc>
              <a:spcBef>
                <a:spcPct val="15000"/>
              </a:spcBef>
            </a:pPr>
            <a:r>
              <a:rPr lang="en-AU" i="0">
                <a:solidFill>
                  <a:schemeClr val="tx1"/>
                </a:solidFill>
              </a:rPr>
              <a:t>Professional dialogue is open among all stakeholders. </a:t>
            </a:r>
          </a:p>
          <a:p>
            <a:pPr marL="171450" indent="-171450" algn="ctr" defTabSz="1279525">
              <a:lnSpc>
                <a:spcPct val="85000"/>
              </a:lnSpc>
              <a:spcBef>
                <a:spcPct val="15000"/>
              </a:spcBef>
            </a:pPr>
            <a:r>
              <a:rPr lang="en-AU" i="0">
                <a:solidFill>
                  <a:schemeClr val="tx1"/>
                </a:solidFill>
              </a:rPr>
              <a:t>Sharing tangible resources.</a:t>
            </a:r>
          </a:p>
          <a:p>
            <a:pPr marL="171450" indent="-171450" algn="ctr" defTabSz="1279525">
              <a:lnSpc>
                <a:spcPct val="85000"/>
              </a:lnSpc>
              <a:spcBef>
                <a:spcPct val="15000"/>
              </a:spcBef>
            </a:pPr>
            <a:r>
              <a:rPr lang="en-AU" i="0">
                <a:solidFill>
                  <a:schemeClr val="tx1"/>
                </a:solidFill>
              </a:rPr>
              <a:t>Closing the geographical isolation gap. </a:t>
            </a:r>
          </a:p>
        </p:txBody>
      </p:sp>
      <p:sp>
        <p:nvSpPr>
          <p:cNvPr id="14338" name="Text Box 7"/>
          <p:cNvSpPr txBox="1">
            <a:spLocks noChangeArrowheads="1"/>
          </p:cNvSpPr>
          <p:nvPr/>
        </p:nvSpPr>
        <p:spPr bwMode="auto">
          <a:xfrm>
            <a:off x="2743200" y="552450"/>
            <a:ext cx="7466013" cy="327025"/>
          </a:xfrm>
          <a:prstGeom prst="rect">
            <a:avLst/>
          </a:prstGeom>
          <a:noFill/>
          <a:ln w="9525">
            <a:noFill/>
            <a:miter lim="800000"/>
            <a:headEnd/>
            <a:tailEnd/>
          </a:ln>
        </p:spPr>
        <p:txBody>
          <a:bodyPr lIns="91410" tIns="45705" rIns="91410" bIns="45705">
            <a:spAutoFit/>
          </a:bodyPr>
          <a:lstStyle/>
          <a:p>
            <a:pPr algn="ctr" defTabSz="1279525">
              <a:lnSpc>
                <a:spcPct val="85000"/>
              </a:lnSpc>
              <a:spcBef>
                <a:spcPct val="15000"/>
              </a:spcBef>
            </a:pPr>
            <a:r>
              <a:rPr lang="en-AU" i="0">
                <a:solidFill>
                  <a:schemeClr val="tx1"/>
                </a:solidFill>
              </a:rPr>
              <a:t>Our learning community exists to educate all students in our unique geographical setting.   This community provides access for staff, students and community to innovative, quality educational programs that reflect ongoing global challenges. </a:t>
            </a:r>
            <a:endParaRPr lang="en-US" i="0">
              <a:solidFill>
                <a:schemeClr val="tx1"/>
              </a:solidFill>
            </a:endParaRPr>
          </a:p>
        </p:txBody>
      </p:sp>
      <p:sp>
        <p:nvSpPr>
          <p:cNvPr id="14339" name="Text Box 9"/>
          <p:cNvSpPr txBox="1">
            <a:spLocks noChangeArrowheads="1"/>
          </p:cNvSpPr>
          <p:nvPr/>
        </p:nvSpPr>
        <p:spPr bwMode="auto">
          <a:xfrm>
            <a:off x="2800350" y="1997075"/>
            <a:ext cx="7343775" cy="1041400"/>
          </a:xfrm>
          <a:prstGeom prst="rect">
            <a:avLst/>
          </a:prstGeom>
          <a:noFill/>
          <a:ln w="9525">
            <a:noFill/>
            <a:miter lim="800000"/>
            <a:headEnd/>
            <a:tailEnd/>
          </a:ln>
        </p:spPr>
        <p:txBody>
          <a:bodyPr lIns="91410" tIns="45705" rIns="91410" bIns="45705">
            <a:spAutoFit/>
          </a:bodyPr>
          <a:lstStyle/>
          <a:p>
            <a:pPr algn="ctr" defTabSz="1279525">
              <a:lnSpc>
                <a:spcPct val="85000"/>
              </a:lnSpc>
              <a:spcBef>
                <a:spcPct val="15000"/>
              </a:spcBef>
            </a:pPr>
            <a:r>
              <a:rPr lang="en-AU" i="0">
                <a:solidFill>
                  <a:schemeClr val="tx1"/>
                </a:solidFill>
              </a:rPr>
              <a:t> </a:t>
            </a:r>
            <a:r>
              <a:rPr lang="en-AU" b="1" i="0">
                <a:solidFill>
                  <a:schemeClr val="tx1"/>
                </a:solidFill>
              </a:rPr>
              <a:t>Listening</a:t>
            </a:r>
            <a:r>
              <a:rPr lang="en-AU" i="0">
                <a:solidFill>
                  <a:schemeClr val="tx1"/>
                </a:solidFill>
              </a:rPr>
              <a:t>: Exhibiting active listening behaviours</a:t>
            </a:r>
          </a:p>
          <a:p>
            <a:pPr algn="ctr" defTabSz="1279525">
              <a:lnSpc>
                <a:spcPct val="85000"/>
              </a:lnSpc>
              <a:spcBef>
                <a:spcPct val="15000"/>
              </a:spcBef>
            </a:pPr>
            <a:r>
              <a:rPr lang="en-AU" i="0">
                <a:solidFill>
                  <a:schemeClr val="tx1"/>
                </a:solidFill>
              </a:rPr>
              <a:t> </a:t>
            </a:r>
            <a:r>
              <a:rPr lang="en-AU" b="1" i="0">
                <a:solidFill>
                  <a:schemeClr val="tx1"/>
                </a:solidFill>
              </a:rPr>
              <a:t>Inclusive Relationships</a:t>
            </a:r>
            <a:r>
              <a:rPr lang="en-AU" i="0">
                <a:solidFill>
                  <a:schemeClr val="tx1"/>
                </a:solidFill>
              </a:rPr>
              <a:t>: Seeking to develop positive interactions inclusive of all</a:t>
            </a:r>
          </a:p>
          <a:p>
            <a:pPr algn="ctr" defTabSz="1279525">
              <a:lnSpc>
                <a:spcPct val="85000"/>
              </a:lnSpc>
              <a:spcBef>
                <a:spcPct val="15000"/>
              </a:spcBef>
            </a:pPr>
            <a:r>
              <a:rPr lang="en-AU" b="1" i="0">
                <a:solidFill>
                  <a:schemeClr val="tx1"/>
                </a:solidFill>
              </a:rPr>
              <a:t>Compassion</a:t>
            </a:r>
            <a:r>
              <a:rPr lang="en-AU" i="0">
                <a:solidFill>
                  <a:schemeClr val="tx1"/>
                </a:solidFill>
              </a:rPr>
              <a:t>: Offering care, support and help to others</a:t>
            </a:r>
            <a:endParaRPr lang="en-US" i="0">
              <a:solidFill>
                <a:schemeClr val="tx1"/>
              </a:solidFill>
            </a:endParaRPr>
          </a:p>
          <a:p>
            <a:pPr algn="ctr" defTabSz="1279525">
              <a:lnSpc>
                <a:spcPct val="85000"/>
              </a:lnSpc>
              <a:spcBef>
                <a:spcPct val="15000"/>
              </a:spcBef>
            </a:pPr>
            <a:r>
              <a:rPr lang="en-AU" b="1" i="0">
                <a:solidFill>
                  <a:schemeClr val="tx1"/>
                </a:solidFill>
              </a:rPr>
              <a:t>Respect</a:t>
            </a:r>
            <a:r>
              <a:rPr lang="en-AU" i="0">
                <a:solidFill>
                  <a:schemeClr val="tx1"/>
                </a:solidFill>
              </a:rPr>
              <a:t>: Willingness to accept others view points and ideas</a:t>
            </a:r>
          </a:p>
          <a:p>
            <a:pPr algn="ctr" defTabSz="1279525">
              <a:lnSpc>
                <a:spcPct val="85000"/>
              </a:lnSpc>
              <a:spcBef>
                <a:spcPct val="15000"/>
              </a:spcBef>
            </a:pPr>
            <a:r>
              <a:rPr lang="en-AU" b="1" i="0">
                <a:solidFill>
                  <a:schemeClr val="tx1"/>
                </a:solidFill>
              </a:rPr>
              <a:t>Organisation</a:t>
            </a:r>
            <a:r>
              <a:rPr lang="en-AU" i="0">
                <a:solidFill>
                  <a:schemeClr val="tx1"/>
                </a:solidFill>
              </a:rPr>
              <a:t>: Organisation and completing tasks efficiently</a:t>
            </a:r>
          </a:p>
          <a:p>
            <a:pPr algn="ctr" defTabSz="1279525">
              <a:lnSpc>
                <a:spcPct val="85000"/>
              </a:lnSpc>
              <a:spcBef>
                <a:spcPct val="15000"/>
              </a:spcBef>
            </a:pPr>
            <a:r>
              <a:rPr lang="en-AU" b="1" i="0">
                <a:solidFill>
                  <a:schemeClr val="tx1"/>
                </a:solidFill>
              </a:rPr>
              <a:t>Environment</a:t>
            </a:r>
            <a:r>
              <a:rPr lang="en-AU" i="0">
                <a:solidFill>
                  <a:schemeClr val="tx1"/>
                </a:solidFill>
              </a:rPr>
              <a:t>: Supporting behaviours for environmental sustainability</a:t>
            </a:r>
          </a:p>
          <a:p>
            <a:pPr algn="ctr" defTabSz="1279525">
              <a:lnSpc>
                <a:spcPct val="85000"/>
              </a:lnSpc>
              <a:spcBef>
                <a:spcPct val="15000"/>
              </a:spcBef>
            </a:pPr>
            <a:r>
              <a:rPr lang="en-AU" b="1" i="0">
                <a:solidFill>
                  <a:schemeClr val="tx1"/>
                </a:solidFill>
              </a:rPr>
              <a:t>Embracing Change</a:t>
            </a:r>
            <a:r>
              <a:rPr lang="en-AU" i="0">
                <a:solidFill>
                  <a:schemeClr val="tx1"/>
                </a:solidFill>
              </a:rPr>
              <a:t>: Openness to new ideas and technologies</a:t>
            </a:r>
          </a:p>
        </p:txBody>
      </p:sp>
      <p:sp>
        <p:nvSpPr>
          <p:cNvPr id="14340" name="Text Box 44"/>
          <p:cNvSpPr txBox="1">
            <a:spLocks noChangeArrowheads="1"/>
          </p:cNvSpPr>
          <p:nvPr/>
        </p:nvSpPr>
        <p:spPr bwMode="auto">
          <a:xfrm>
            <a:off x="279400" y="7821613"/>
            <a:ext cx="2303463" cy="1181575"/>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dirty="0">
                <a:solidFill>
                  <a:schemeClr val="tx1"/>
                </a:solidFill>
              </a:rPr>
              <a:t>CWA </a:t>
            </a:r>
          </a:p>
          <a:p>
            <a:pPr marL="180975" indent="-180975" defTabSz="1279525">
              <a:lnSpc>
                <a:spcPct val="85000"/>
              </a:lnSpc>
              <a:spcBef>
                <a:spcPct val="15000"/>
              </a:spcBef>
              <a:buFontTx/>
              <a:buChar char="•"/>
            </a:pPr>
            <a:r>
              <a:rPr lang="en-AU" i="0" dirty="0">
                <a:solidFill>
                  <a:schemeClr val="tx1"/>
                </a:solidFill>
              </a:rPr>
              <a:t>Rotary</a:t>
            </a:r>
          </a:p>
          <a:p>
            <a:pPr marL="180975" indent="-180975" defTabSz="1279525">
              <a:lnSpc>
                <a:spcPct val="85000"/>
              </a:lnSpc>
              <a:spcBef>
                <a:spcPct val="15000"/>
              </a:spcBef>
              <a:buFontTx/>
              <a:buChar char="•"/>
            </a:pPr>
            <a:r>
              <a:rPr lang="en-AU" i="0" dirty="0">
                <a:solidFill>
                  <a:schemeClr val="tx1"/>
                </a:solidFill>
              </a:rPr>
              <a:t>Red Cross</a:t>
            </a:r>
          </a:p>
          <a:p>
            <a:pPr marL="180975" indent="-180975" defTabSz="1279525">
              <a:lnSpc>
                <a:spcPct val="85000"/>
              </a:lnSpc>
              <a:spcBef>
                <a:spcPct val="15000"/>
              </a:spcBef>
              <a:buFontTx/>
              <a:buChar char="•"/>
            </a:pPr>
            <a:r>
              <a:rPr lang="en-AU" i="0" dirty="0">
                <a:solidFill>
                  <a:schemeClr val="tx1"/>
                </a:solidFill>
              </a:rPr>
              <a:t>Catchment Management Authority</a:t>
            </a:r>
          </a:p>
          <a:p>
            <a:pPr marL="180975" indent="-180975" defTabSz="1279525">
              <a:lnSpc>
                <a:spcPct val="85000"/>
              </a:lnSpc>
              <a:spcBef>
                <a:spcPct val="15000"/>
              </a:spcBef>
              <a:buFontTx/>
              <a:buChar char="•"/>
            </a:pPr>
            <a:r>
              <a:rPr lang="en-AU" i="0" dirty="0" err="1">
                <a:solidFill>
                  <a:schemeClr val="tx1"/>
                </a:solidFill>
              </a:rPr>
              <a:t>Landcare</a:t>
            </a:r>
            <a:endParaRPr lang="en-AU" i="0" dirty="0">
              <a:solidFill>
                <a:schemeClr val="tx1"/>
              </a:solidFill>
            </a:endParaRPr>
          </a:p>
          <a:p>
            <a:pPr marL="180975" indent="-180975" defTabSz="1279525">
              <a:lnSpc>
                <a:spcPct val="85000"/>
              </a:lnSpc>
              <a:spcBef>
                <a:spcPct val="15000"/>
              </a:spcBef>
              <a:buFontTx/>
              <a:buChar char="•"/>
            </a:pPr>
            <a:r>
              <a:rPr lang="en-AU" i="0" dirty="0">
                <a:solidFill>
                  <a:schemeClr val="tx1"/>
                </a:solidFill>
              </a:rPr>
              <a:t>Police</a:t>
            </a:r>
          </a:p>
          <a:p>
            <a:pPr marL="180975" indent="-180975" defTabSz="1279525">
              <a:lnSpc>
                <a:spcPct val="85000"/>
              </a:lnSpc>
              <a:spcBef>
                <a:spcPct val="15000"/>
              </a:spcBef>
              <a:buFontTx/>
              <a:buChar char="•"/>
            </a:pPr>
            <a:r>
              <a:rPr lang="en-AU" i="0" dirty="0">
                <a:solidFill>
                  <a:schemeClr val="tx1"/>
                </a:solidFill>
              </a:rPr>
              <a:t>Emergency </a:t>
            </a:r>
            <a:r>
              <a:rPr lang="en-AU" i="0" dirty="0" smtClean="0">
                <a:solidFill>
                  <a:schemeClr val="tx1"/>
                </a:solidFill>
              </a:rPr>
              <a:t>Services</a:t>
            </a:r>
          </a:p>
          <a:p>
            <a:pPr marL="180975" indent="-180975" defTabSz="1279525">
              <a:lnSpc>
                <a:spcPct val="85000"/>
              </a:lnSpc>
              <a:spcBef>
                <a:spcPct val="15000"/>
              </a:spcBef>
              <a:buFontTx/>
              <a:buChar char="•"/>
            </a:pPr>
            <a:r>
              <a:rPr lang="en-AU" i="0" dirty="0" smtClean="0">
                <a:solidFill>
                  <a:schemeClr val="tx1"/>
                </a:solidFill>
              </a:rPr>
              <a:t>Stephanie Alexander Kitchen Gardens</a:t>
            </a:r>
            <a:endParaRPr lang="en-AU" i="0" dirty="0">
              <a:solidFill>
                <a:schemeClr val="tx1"/>
              </a:solidFill>
            </a:endParaRPr>
          </a:p>
        </p:txBody>
      </p:sp>
      <p:sp>
        <p:nvSpPr>
          <p:cNvPr id="14341" name="Text Box 48"/>
          <p:cNvSpPr txBox="1">
            <a:spLocks noChangeArrowheads="1"/>
          </p:cNvSpPr>
          <p:nvPr/>
        </p:nvSpPr>
        <p:spPr bwMode="auto">
          <a:xfrm>
            <a:off x="279400" y="2133600"/>
            <a:ext cx="2303463" cy="2661468"/>
          </a:xfrm>
          <a:prstGeom prst="rect">
            <a:avLst/>
          </a:prstGeom>
          <a:noFill/>
          <a:ln w="9525">
            <a:noFill/>
            <a:miter lim="800000"/>
            <a:headEnd/>
            <a:tailEnd/>
          </a:ln>
        </p:spPr>
        <p:txBody>
          <a:bodyPr wrap="square" lIns="91410" tIns="45705" rIns="91410" bIns="45705">
            <a:spAutoFit/>
          </a:bodyPr>
          <a:lstStyle/>
          <a:p>
            <a:pPr marL="180975" indent="-180975" defTabSz="1279525">
              <a:lnSpc>
                <a:spcPct val="85000"/>
              </a:lnSpc>
              <a:spcBef>
                <a:spcPct val="15000"/>
              </a:spcBef>
              <a:buFontTx/>
              <a:buChar char="•"/>
            </a:pPr>
            <a:r>
              <a:rPr lang="en-AU" i="0" dirty="0">
                <a:solidFill>
                  <a:schemeClr val="tx1"/>
                </a:solidFill>
              </a:rPr>
              <a:t>Bus drivers/owners</a:t>
            </a:r>
          </a:p>
          <a:p>
            <a:pPr marL="180975" indent="-180975" defTabSz="1279525">
              <a:lnSpc>
                <a:spcPct val="85000"/>
              </a:lnSpc>
              <a:spcBef>
                <a:spcPct val="15000"/>
              </a:spcBef>
              <a:buFontTx/>
              <a:buChar char="•"/>
            </a:pPr>
            <a:r>
              <a:rPr lang="en-AU" i="0" dirty="0">
                <a:solidFill>
                  <a:schemeClr val="tx1"/>
                </a:solidFill>
              </a:rPr>
              <a:t>Federal Government</a:t>
            </a:r>
          </a:p>
          <a:p>
            <a:pPr marL="180975" indent="-180975" defTabSz="1279525">
              <a:lnSpc>
                <a:spcPct val="85000"/>
              </a:lnSpc>
              <a:spcBef>
                <a:spcPct val="15000"/>
              </a:spcBef>
              <a:buFontTx/>
              <a:buChar char="•"/>
            </a:pPr>
            <a:r>
              <a:rPr lang="en-AU" i="0" dirty="0">
                <a:solidFill>
                  <a:schemeClr val="tx1"/>
                </a:solidFill>
              </a:rPr>
              <a:t>State </a:t>
            </a:r>
            <a:r>
              <a:rPr lang="en-AU" i="0" dirty="0" smtClean="0">
                <a:solidFill>
                  <a:schemeClr val="tx1"/>
                </a:solidFill>
              </a:rPr>
              <a:t>Government</a:t>
            </a:r>
          </a:p>
          <a:p>
            <a:pPr marL="180975" indent="-180975" defTabSz="1279525">
              <a:lnSpc>
                <a:spcPct val="85000"/>
              </a:lnSpc>
              <a:spcBef>
                <a:spcPct val="15000"/>
              </a:spcBef>
              <a:buFontTx/>
              <a:buChar char="•"/>
            </a:pPr>
            <a:r>
              <a:rPr lang="en-AU" i="0" dirty="0" smtClean="0">
                <a:solidFill>
                  <a:schemeClr val="tx1"/>
                </a:solidFill>
              </a:rPr>
              <a:t>Local Government</a:t>
            </a:r>
            <a:endParaRPr lang="en-AU" i="0" dirty="0">
              <a:solidFill>
                <a:schemeClr val="tx1"/>
              </a:solidFill>
            </a:endParaRPr>
          </a:p>
          <a:p>
            <a:pPr marL="180975" indent="-180975" defTabSz="1279525">
              <a:lnSpc>
                <a:spcPct val="85000"/>
              </a:lnSpc>
              <a:spcBef>
                <a:spcPct val="15000"/>
              </a:spcBef>
              <a:buFontTx/>
              <a:buChar char="•"/>
            </a:pPr>
            <a:r>
              <a:rPr lang="en-AU" i="0" dirty="0">
                <a:solidFill>
                  <a:schemeClr val="tx1"/>
                </a:solidFill>
              </a:rPr>
              <a:t>BOS</a:t>
            </a:r>
          </a:p>
          <a:p>
            <a:pPr marL="180975" indent="-180975" defTabSz="1279525">
              <a:lnSpc>
                <a:spcPct val="85000"/>
              </a:lnSpc>
              <a:spcBef>
                <a:spcPct val="15000"/>
              </a:spcBef>
              <a:buFontTx/>
              <a:buChar char="•"/>
            </a:pPr>
            <a:r>
              <a:rPr lang="en-AU" i="0" dirty="0">
                <a:solidFill>
                  <a:schemeClr val="tx1"/>
                </a:solidFill>
              </a:rPr>
              <a:t>DET</a:t>
            </a:r>
          </a:p>
          <a:p>
            <a:pPr marL="180975" indent="-180975" defTabSz="1279525">
              <a:lnSpc>
                <a:spcPct val="85000"/>
              </a:lnSpc>
              <a:spcBef>
                <a:spcPct val="15000"/>
              </a:spcBef>
              <a:buFontTx/>
              <a:buChar char="•"/>
            </a:pPr>
            <a:r>
              <a:rPr lang="en-AU" i="0" dirty="0">
                <a:solidFill>
                  <a:schemeClr val="tx1"/>
                </a:solidFill>
              </a:rPr>
              <a:t>CAP</a:t>
            </a:r>
          </a:p>
          <a:p>
            <a:pPr marL="180975" indent="-180975" defTabSz="1279525">
              <a:lnSpc>
                <a:spcPct val="85000"/>
              </a:lnSpc>
              <a:spcBef>
                <a:spcPct val="15000"/>
              </a:spcBef>
              <a:buFontTx/>
              <a:buChar char="•"/>
            </a:pPr>
            <a:r>
              <a:rPr lang="en-AU" i="0" dirty="0">
                <a:solidFill>
                  <a:schemeClr val="tx1"/>
                </a:solidFill>
              </a:rPr>
              <a:t>PSP</a:t>
            </a:r>
          </a:p>
          <a:p>
            <a:pPr marL="180975" indent="-180975" defTabSz="1279525">
              <a:lnSpc>
                <a:spcPct val="85000"/>
              </a:lnSpc>
              <a:spcBef>
                <a:spcPct val="15000"/>
              </a:spcBef>
              <a:buFontTx/>
              <a:buChar char="•"/>
            </a:pPr>
            <a:r>
              <a:rPr lang="en-AU" i="0" dirty="0">
                <a:solidFill>
                  <a:schemeClr val="tx1"/>
                </a:solidFill>
              </a:rPr>
              <a:t>SED</a:t>
            </a:r>
          </a:p>
          <a:p>
            <a:pPr marL="180975" indent="-180975" defTabSz="1279525">
              <a:lnSpc>
                <a:spcPct val="85000"/>
              </a:lnSpc>
              <a:spcBef>
                <a:spcPct val="15000"/>
              </a:spcBef>
              <a:buFontTx/>
              <a:buChar char="•"/>
            </a:pPr>
            <a:r>
              <a:rPr lang="en-AU" i="0" dirty="0">
                <a:solidFill>
                  <a:schemeClr val="tx1"/>
                </a:solidFill>
              </a:rPr>
              <a:t>Media</a:t>
            </a:r>
          </a:p>
          <a:p>
            <a:pPr marL="180975" indent="-180975" defTabSz="1279525">
              <a:lnSpc>
                <a:spcPct val="85000"/>
              </a:lnSpc>
              <a:spcBef>
                <a:spcPct val="15000"/>
              </a:spcBef>
              <a:buFontTx/>
              <a:buChar char="•"/>
            </a:pPr>
            <a:r>
              <a:rPr lang="en-AU" i="0" dirty="0">
                <a:solidFill>
                  <a:schemeClr val="tx1"/>
                </a:solidFill>
              </a:rPr>
              <a:t>DSC/Guidance Office</a:t>
            </a:r>
          </a:p>
          <a:p>
            <a:pPr marL="180975" indent="-180975" defTabSz="1279525">
              <a:lnSpc>
                <a:spcPct val="85000"/>
              </a:lnSpc>
              <a:spcBef>
                <a:spcPct val="15000"/>
              </a:spcBef>
              <a:buFontTx/>
              <a:buChar char="•"/>
            </a:pPr>
            <a:r>
              <a:rPr lang="en-AU" i="0" dirty="0">
                <a:solidFill>
                  <a:schemeClr val="tx1"/>
                </a:solidFill>
              </a:rPr>
              <a:t>Consultants</a:t>
            </a:r>
          </a:p>
          <a:p>
            <a:pPr marL="180975" indent="-180975" defTabSz="1279525">
              <a:lnSpc>
                <a:spcPct val="85000"/>
              </a:lnSpc>
              <a:spcBef>
                <a:spcPct val="15000"/>
              </a:spcBef>
              <a:buFontTx/>
              <a:buChar char="•"/>
            </a:pPr>
            <a:r>
              <a:rPr lang="en-AU" i="0" dirty="0">
                <a:solidFill>
                  <a:schemeClr val="tx1"/>
                </a:solidFill>
              </a:rPr>
              <a:t>Com. Health</a:t>
            </a:r>
          </a:p>
          <a:p>
            <a:pPr marL="180975" indent="-180975" defTabSz="1279525">
              <a:lnSpc>
                <a:spcPct val="85000"/>
              </a:lnSpc>
              <a:spcBef>
                <a:spcPct val="15000"/>
              </a:spcBef>
              <a:buFontTx/>
              <a:buChar char="•"/>
            </a:pPr>
            <a:r>
              <a:rPr lang="en-AU" i="0" dirty="0">
                <a:solidFill>
                  <a:schemeClr val="tx1"/>
                </a:solidFill>
              </a:rPr>
              <a:t>DOCS</a:t>
            </a:r>
          </a:p>
          <a:p>
            <a:pPr marL="180975" indent="-180975" defTabSz="1279525">
              <a:lnSpc>
                <a:spcPct val="85000"/>
              </a:lnSpc>
              <a:spcBef>
                <a:spcPct val="15000"/>
              </a:spcBef>
              <a:buFontTx/>
              <a:buChar char="•"/>
            </a:pPr>
            <a:r>
              <a:rPr lang="en-AU" i="0" dirty="0">
                <a:solidFill>
                  <a:schemeClr val="tx1"/>
                </a:solidFill>
              </a:rPr>
              <a:t>Grant providers (</a:t>
            </a:r>
            <a:r>
              <a:rPr lang="en-AU" i="0" dirty="0" err="1">
                <a:solidFill>
                  <a:schemeClr val="tx1"/>
                </a:solidFill>
              </a:rPr>
              <a:t>Eg</a:t>
            </a:r>
            <a:r>
              <a:rPr lang="en-AU" i="0" dirty="0">
                <a:solidFill>
                  <a:schemeClr val="tx1"/>
                </a:solidFill>
              </a:rPr>
              <a:t>. NAB, Woolworths, etc</a:t>
            </a:r>
            <a:r>
              <a:rPr lang="en-AU" i="0" dirty="0" smtClean="0">
                <a:solidFill>
                  <a:schemeClr val="tx1"/>
                </a:solidFill>
              </a:rPr>
              <a:t>.)</a:t>
            </a:r>
          </a:p>
          <a:p>
            <a:pPr marL="180975" indent="-180975" defTabSz="1279525">
              <a:lnSpc>
                <a:spcPct val="85000"/>
              </a:lnSpc>
              <a:spcBef>
                <a:spcPct val="15000"/>
              </a:spcBef>
              <a:buFontTx/>
              <a:buChar char="•"/>
            </a:pPr>
            <a:r>
              <a:rPr lang="en-AU" i="0" dirty="0" smtClean="0">
                <a:solidFill>
                  <a:schemeClr val="tx1"/>
                </a:solidFill>
              </a:rPr>
              <a:t>Sporting bodies (</a:t>
            </a:r>
            <a:r>
              <a:rPr lang="en-AU" i="0" dirty="0" err="1" smtClean="0">
                <a:solidFill>
                  <a:schemeClr val="tx1"/>
                </a:solidFill>
              </a:rPr>
              <a:t>eg</a:t>
            </a:r>
            <a:r>
              <a:rPr lang="en-AU" i="0" dirty="0" smtClean="0">
                <a:solidFill>
                  <a:schemeClr val="tx1"/>
                </a:solidFill>
              </a:rPr>
              <a:t>. tennis, gymnastics, cricket)</a:t>
            </a:r>
          </a:p>
          <a:p>
            <a:pPr marL="180975" indent="-180975" defTabSz="1279525">
              <a:lnSpc>
                <a:spcPct val="85000"/>
              </a:lnSpc>
              <a:spcBef>
                <a:spcPct val="15000"/>
              </a:spcBef>
              <a:buFontTx/>
              <a:buChar char="•"/>
            </a:pPr>
            <a:r>
              <a:rPr lang="en-AU" i="0" dirty="0" smtClean="0">
                <a:solidFill>
                  <a:schemeClr val="tx1"/>
                </a:solidFill>
              </a:rPr>
              <a:t>School of Music</a:t>
            </a:r>
            <a:endParaRPr lang="en-AU" i="0" dirty="0">
              <a:solidFill>
                <a:schemeClr val="tx1"/>
              </a:solidFill>
            </a:endParaRPr>
          </a:p>
        </p:txBody>
      </p:sp>
      <p:sp>
        <p:nvSpPr>
          <p:cNvPr id="14342" name="Text Box 50"/>
          <p:cNvSpPr txBox="1">
            <a:spLocks noChangeArrowheads="1"/>
          </p:cNvSpPr>
          <p:nvPr/>
        </p:nvSpPr>
        <p:spPr bwMode="auto">
          <a:xfrm>
            <a:off x="279400" y="5353050"/>
            <a:ext cx="2303463" cy="1532697"/>
          </a:xfrm>
          <a:prstGeom prst="rect">
            <a:avLst/>
          </a:prstGeom>
          <a:noFill/>
          <a:ln w="9525">
            <a:noFill/>
            <a:miter lim="800000"/>
            <a:headEnd/>
            <a:tailEnd/>
          </a:ln>
        </p:spPr>
        <p:txBody>
          <a:bodyPr wrap="square" lIns="91410" tIns="45705" rIns="91410" bIns="45705">
            <a:spAutoFit/>
          </a:bodyPr>
          <a:lstStyle/>
          <a:p>
            <a:pPr marL="180975" indent="-180975" defTabSz="1279525">
              <a:lnSpc>
                <a:spcPct val="85000"/>
              </a:lnSpc>
              <a:spcBef>
                <a:spcPct val="15000"/>
              </a:spcBef>
              <a:buFontTx/>
              <a:buChar char="•"/>
            </a:pPr>
            <a:r>
              <a:rPr lang="en-AU" i="0" dirty="0">
                <a:solidFill>
                  <a:schemeClr val="tx1"/>
                </a:solidFill>
              </a:rPr>
              <a:t>Money</a:t>
            </a:r>
          </a:p>
          <a:p>
            <a:pPr marL="180975" indent="-180975" defTabSz="1279525">
              <a:lnSpc>
                <a:spcPct val="85000"/>
              </a:lnSpc>
              <a:spcBef>
                <a:spcPct val="15000"/>
              </a:spcBef>
              <a:buFontTx/>
              <a:buChar char="•"/>
            </a:pPr>
            <a:r>
              <a:rPr lang="en-AU" i="0" dirty="0">
                <a:solidFill>
                  <a:schemeClr val="tx1"/>
                </a:solidFill>
              </a:rPr>
              <a:t>Policies and procedures</a:t>
            </a:r>
          </a:p>
          <a:p>
            <a:pPr marL="180975" indent="-180975" defTabSz="1279525">
              <a:lnSpc>
                <a:spcPct val="85000"/>
              </a:lnSpc>
              <a:spcBef>
                <a:spcPct val="15000"/>
              </a:spcBef>
              <a:buFontTx/>
              <a:buChar char="•"/>
            </a:pPr>
            <a:r>
              <a:rPr lang="en-AU" i="0" dirty="0">
                <a:solidFill>
                  <a:schemeClr val="tx1"/>
                </a:solidFill>
              </a:rPr>
              <a:t>Consultants’: guidance, support and professional learning</a:t>
            </a:r>
          </a:p>
          <a:p>
            <a:pPr marL="180975" indent="-180975" defTabSz="1279525">
              <a:lnSpc>
                <a:spcPct val="85000"/>
              </a:lnSpc>
              <a:spcBef>
                <a:spcPct val="15000"/>
              </a:spcBef>
              <a:buFontTx/>
              <a:buChar char="•"/>
            </a:pPr>
            <a:r>
              <a:rPr lang="en-AU" i="0" dirty="0">
                <a:solidFill>
                  <a:schemeClr val="tx1"/>
                </a:solidFill>
              </a:rPr>
              <a:t>Assessment and programs in Health and Safety</a:t>
            </a:r>
          </a:p>
          <a:p>
            <a:pPr marL="180975" indent="-180975" defTabSz="1279525">
              <a:lnSpc>
                <a:spcPct val="85000"/>
              </a:lnSpc>
              <a:spcBef>
                <a:spcPct val="15000"/>
              </a:spcBef>
              <a:buFontTx/>
              <a:buChar char="•"/>
            </a:pPr>
            <a:r>
              <a:rPr lang="en-AU" i="0" dirty="0">
                <a:solidFill>
                  <a:schemeClr val="tx1"/>
                </a:solidFill>
              </a:rPr>
              <a:t>Curriculum, Teaching Programs, Resources and Assessment</a:t>
            </a:r>
          </a:p>
          <a:p>
            <a:pPr marL="180975" indent="-180975" defTabSz="1279525">
              <a:lnSpc>
                <a:spcPct val="85000"/>
              </a:lnSpc>
              <a:spcBef>
                <a:spcPct val="15000"/>
              </a:spcBef>
              <a:buFontTx/>
              <a:buChar char="•"/>
            </a:pPr>
            <a:r>
              <a:rPr lang="en-AU" i="0" dirty="0">
                <a:solidFill>
                  <a:schemeClr val="tx1"/>
                </a:solidFill>
              </a:rPr>
              <a:t>Celebration of success</a:t>
            </a:r>
          </a:p>
          <a:p>
            <a:pPr marL="180975" indent="-180975" defTabSz="1279525">
              <a:lnSpc>
                <a:spcPct val="85000"/>
              </a:lnSpc>
              <a:spcBef>
                <a:spcPct val="15000"/>
              </a:spcBef>
              <a:buFontTx/>
              <a:buChar char="•"/>
            </a:pPr>
            <a:r>
              <a:rPr lang="en-AU" i="0" dirty="0">
                <a:solidFill>
                  <a:schemeClr val="tx1"/>
                </a:solidFill>
              </a:rPr>
              <a:t>Staffing and time release</a:t>
            </a:r>
          </a:p>
          <a:p>
            <a:pPr marL="180975" indent="-180975" defTabSz="1279525">
              <a:lnSpc>
                <a:spcPct val="85000"/>
              </a:lnSpc>
              <a:spcBef>
                <a:spcPct val="15000"/>
              </a:spcBef>
              <a:buFontTx/>
              <a:buChar char="•"/>
            </a:pPr>
            <a:r>
              <a:rPr lang="en-AU" i="0" dirty="0">
                <a:solidFill>
                  <a:schemeClr val="tx1"/>
                </a:solidFill>
              </a:rPr>
              <a:t>Student welfare support</a:t>
            </a:r>
          </a:p>
        </p:txBody>
      </p:sp>
      <p:sp>
        <p:nvSpPr>
          <p:cNvPr id="14343" name="Text Box 66"/>
          <p:cNvSpPr txBox="1">
            <a:spLocks noChangeArrowheads="1"/>
          </p:cNvSpPr>
          <p:nvPr/>
        </p:nvSpPr>
        <p:spPr bwMode="auto">
          <a:xfrm>
            <a:off x="10217150" y="898525"/>
            <a:ext cx="2159000" cy="763588"/>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Students</a:t>
            </a:r>
          </a:p>
          <a:p>
            <a:pPr marL="180975" indent="-180975" defTabSz="1279525">
              <a:lnSpc>
                <a:spcPct val="85000"/>
              </a:lnSpc>
              <a:spcBef>
                <a:spcPct val="15000"/>
              </a:spcBef>
              <a:buFontTx/>
              <a:buChar char="•"/>
            </a:pPr>
            <a:r>
              <a:rPr lang="en-AU" i="0">
                <a:solidFill>
                  <a:schemeClr val="tx1"/>
                </a:solidFill>
              </a:rPr>
              <a:t>Parents</a:t>
            </a:r>
          </a:p>
          <a:p>
            <a:pPr marL="180975" indent="-180975" defTabSz="1279525">
              <a:lnSpc>
                <a:spcPct val="85000"/>
              </a:lnSpc>
              <a:spcBef>
                <a:spcPct val="15000"/>
              </a:spcBef>
              <a:buFontTx/>
              <a:buChar char="•"/>
            </a:pPr>
            <a:r>
              <a:rPr lang="en-AU" i="0">
                <a:solidFill>
                  <a:schemeClr val="tx1"/>
                </a:solidFill>
              </a:rPr>
              <a:t>Preschools/playgroups</a:t>
            </a:r>
          </a:p>
          <a:p>
            <a:pPr marL="180975" indent="-180975" defTabSz="1279525">
              <a:lnSpc>
                <a:spcPct val="85000"/>
              </a:lnSpc>
              <a:spcBef>
                <a:spcPct val="15000"/>
              </a:spcBef>
              <a:buFontTx/>
              <a:buChar char="•"/>
            </a:pPr>
            <a:r>
              <a:rPr lang="en-AU" i="0">
                <a:solidFill>
                  <a:schemeClr val="tx1"/>
                </a:solidFill>
              </a:rPr>
              <a:t>Feeder High schools</a:t>
            </a:r>
          </a:p>
          <a:p>
            <a:pPr marL="180975" indent="-180975" defTabSz="1279525">
              <a:lnSpc>
                <a:spcPct val="85000"/>
              </a:lnSpc>
              <a:spcBef>
                <a:spcPct val="15000"/>
              </a:spcBef>
              <a:buFontTx/>
              <a:buChar char="•"/>
            </a:pPr>
            <a:r>
              <a:rPr lang="en-AU" i="0">
                <a:solidFill>
                  <a:schemeClr val="tx1"/>
                </a:solidFill>
              </a:rPr>
              <a:t>Community</a:t>
            </a:r>
            <a:endParaRPr lang="en-US" i="0">
              <a:solidFill>
                <a:schemeClr val="tx1"/>
              </a:solidFill>
            </a:endParaRPr>
          </a:p>
        </p:txBody>
      </p:sp>
      <p:sp>
        <p:nvSpPr>
          <p:cNvPr id="14344" name="Text Box 67"/>
          <p:cNvSpPr txBox="1">
            <a:spLocks noChangeArrowheads="1"/>
          </p:cNvSpPr>
          <p:nvPr/>
        </p:nvSpPr>
        <p:spPr bwMode="auto">
          <a:xfrm>
            <a:off x="10217150" y="6249988"/>
            <a:ext cx="2298700" cy="2141537"/>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Productive and engaged students (22)</a:t>
            </a:r>
          </a:p>
          <a:p>
            <a:pPr marL="180975" indent="-180975" defTabSz="1279525">
              <a:lnSpc>
                <a:spcPct val="85000"/>
              </a:lnSpc>
              <a:spcBef>
                <a:spcPct val="15000"/>
              </a:spcBef>
              <a:buFontTx/>
              <a:buChar char="•"/>
            </a:pPr>
            <a:r>
              <a:rPr lang="en-AU" i="0">
                <a:solidFill>
                  <a:schemeClr val="tx1"/>
                </a:solidFill>
              </a:rPr>
              <a:t>Positive image for the schools and the YSSLC – seen as a leader in educational innovation (14)</a:t>
            </a:r>
          </a:p>
          <a:p>
            <a:pPr marL="180975" indent="-180975" defTabSz="1279525">
              <a:lnSpc>
                <a:spcPct val="85000"/>
              </a:lnSpc>
              <a:spcBef>
                <a:spcPct val="15000"/>
              </a:spcBef>
              <a:buFontTx/>
              <a:buChar char="•"/>
            </a:pPr>
            <a:r>
              <a:rPr lang="en-AU" i="0">
                <a:solidFill>
                  <a:schemeClr val="tx1"/>
                </a:solidFill>
              </a:rPr>
              <a:t>Greater access to resources (6)</a:t>
            </a:r>
          </a:p>
          <a:p>
            <a:pPr marL="180975" indent="-180975" defTabSz="1279525">
              <a:lnSpc>
                <a:spcPct val="85000"/>
              </a:lnSpc>
              <a:spcBef>
                <a:spcPct val="15000"/>
              </a:spcBef>
              <a:buFontTx/>
              <a:buChar char="•"/>
            </a:pPr>
            <a:r>
              <a:rPr lang="en-AU" i="0">
                <a:solidFill>
                  <a:schemeClr val="tx1"/>
                </a:solidFill>
              </a:rPr>
              <a:t>Students not disadvantaged, academically or socially,  by geographic isolation (6)</a:t>
            </a:r>
          </a:p>
          <a:p>
            <a:pPr marL="180975" indent="-180975" defTabSz="1279525">
              <a:lnSpc>
                <a:spcPct val="85000"/>
              </a:lnSpc>
              <a:spcBef>
                <a:spcPct val="15000"/>
              </a:spcBef>
              <a:buFontTx/>
              <a:buChar char="•"/>
            </a:pPr>
            <a:r>
              <a:rPr lang="en-AU" i="0">
                <a:solidFill>
                  <a:schemeClr val="tx1"/>
                </a:solidFill>
              </a:rPr>
              <a:t>YSSLC equipped to be life-long learners (5)</a:t>
            </a:r>
          </a:p>
          <a:p>
            <a:pPr marL="180975" indent="-180975" defTabSz="1279525">
              <a:lnSpc>
                <a:spcPct val="85000"/>
              </a:lnSpc>
              <a:spcBef>
                <a:spcPct val="15000"/>
              </a:spcBef>
              <a:buFontTx/>
              <a:buChar char="•"/>
            </a:pPr>
            <a:r>
              <a:rPr lang="en-AU" i="0">
                <a:solidFill>
                  <a:schemeClr val="tx1"/>
                </a:solidFill>
              </a:rPr>
              <a:t>Students have an increased network of friends before high school (4)</a:t>
            </a:r>
          </a:p>
          <a:p>
            <a:pPr marL="180975" indent="-180975" defTabSz="1279525">
              <a:lnSpc>
                <a:spcPct val="85000"/>
              </a:lnSpc>
              <a:spcBef>
                <a:spcPct val="15000"/>
              </a:spcBef>
              <a:buFontTx/>
              <a:buChar char="•"/>
            </a:pPr>
            <a:r>
              <a:rPr lang="en-AU" i="0">
                <a:solidFill>
                  <a:schemeClr val="tx1"/>
                </a:solidFill>
              </a:rPr>
              <a:t>Increased collegiality (2)</a:t>
            </a:r>
          </a:p>
          <a:p>
            <a:pPr marL="180975" indent="-180975" defTabSz="1279525">
              <a:lnSpc>
                <a:spcPct val="85000"/>
              </a:lnSpc>
              <a:spcBef>
                <a:spcPct val="15000"/>
              </a:spcBef>
              <a:buFontTx/>
              <a:buChar char="•"/>
            </a:pPr>
            <a:r>
              <a:rPr lang="en-US" i="0">
                <a:solidFill>
                  <a:schemeClr val="tx1"/>
                </a:solidFill>
              </a:rPr>
              <a:t>Greater access to expertise and curriculum (2)</a:t>
            </a:r>
          </a:p>
          <a:p>
            <a:pPr marL="180975" indent="-180975" defTabSz="1279525">
              <a:lnSpc>
                <a:spcPct val="85000"/>
              </a:lnSpc>
              <a:spcBef>
                <a:spcPct val="15000"/>
              </a:spcBef>
              <a:buFontTx/>
              <a:buChar char="•"/>
            </a:pPr>
            <a:r>
              <a:rPr lang="en-US" i="0">
                <a:solidFill>
                  <a:schemeClr val="tx1"/>
                </a:solidFill>
              </a:rPr>
              <a:t>Efficient time management</a:t>
            </a:r>
          </a:p>
        </p:txBody>
      </p:sp>
      <p:sp>
        <p:nvSpPr>
          <p:cNvPr id="14345" name="Text Box 70"/>
          <p:cNvSpPr txBox="1">
            <a:spLocks noChangeArrowheads="1"/>
          </p:cNvSpPr>
          <p:nvPr/>
        </p:nvSpPr>
        <p:spPr bwMode="auto">
          <a:xfrm>
            <a:off x="2800350" y="4737100"/>
            <a:ext cx="2359025" cy="901700"/>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Students</a:t>
            </a:r>
          </a:p>
          <a:p>
            <a:pPr marL="180975" indent="-180975" defTabSz="1279525">
              <a:lnSpc>
                <a:spcPct val="85000"/>
              </a:lnSpc>
              <a:spcBef>
                <a:spcPct val="15000"/>
              </a:spcBef>
              <a:buFontTx/>
              <a:buChar char="•"/>
            </a:pPr>
            <a:r>
              <a:rPr lang="en-AU" i="0">
                <a:solidFill>
                  <a:schemeClr val="tx1"/>
                </a:solidFill>
              </a:rPr>
              <a:t>Teachers (Perm., PT, Casual, Script)</a:t>
            </a:r>
          </a:p>
          <a:p>
            <a:pPr marL="180975" indent="-180975" defTabSz="1279525">
              <a:lnSpc>
                <a:spcPct val="85000"/>
              </a:lnSpc>
              <a:spcBef>
                <a:spcPct val="15000"/>
              </a:spcBef>
              <a:buFontTx/>
              <a:buChar char="•"/>
            </a:pPr>
            <a:r>
              <a:rPr lang="en-AU" i="0">
                <a:solidFill>
                  <a:schemeClr val="tx1"/>
                </a:solidFill>
              </a:rPr>
              <a:t>Principals</a:t>
            </a:r>
          </a:p>
          <a:p>
            <a:pPr marL="180975" indent="-180975" defTabSz="1279525">
              <a:lnSpc>
                <a:spcPct val="85000"/>
              </a:lnSpc>
              <a:spcBef>
                <a:spcPct val="15000"/>
              </a:spcBef>
              <a:buFontTx/>
              <a:buChar char="•"/>
            </a:pPr>
            <a:r>
              <a:rPr lang="en-AU" i="0">
                <a:solidFill>
                  <a:schemeClr val="tx1"/>
                </a:solidFill>
              </a:rPr>
              <a:t>SAM</a:t>
            </a:r>
          </a:p>
          <a:p>
            <a:pPr marL="180975" indent="-180975" defTabSz="1279525">
              <a:lnSpc>
                <a:spcPct val="85000"/>
              </a:lnSpc>
              <a:spcBef>
                <a:spcPct val="15000"/>
              </a:spcBef>
              <a:buFontTx/>
              <a:buChar char="•"/>
            </a:pPr>
            <a:r>
              <a:rPr lang="en-AU" i="0">
                <a:solidFill>
                  <a:schemeClr val="tx1"/>
                </a:solidFill>
              </a:rPr>
              <a:t>SLC</a:t>
            </a:r>
          </a:p>
          <a:p>
            <a:pPr marL="180975" indent="-180975" defTabSz="1279525">
              <a:lnSpc>
                <a:spcPct val="85000"/>
              </a:lnSpc>
              <a:spcBef>
                <a:spcPct val="15000"/>
              </a:spcBef>
              <a:buFontTx/>
              <a:buChar char="•"/>
            </a:pPr>
            <a:r>
              <a:rPr lang="en-AU" i="0">
                <a:solidFill>
                  <a:schemeClr val="tx1"/>
                </a:solidFill>
              </a:rPr>
              <a:t>LSO</a:t>
            </a:r>
          </a:p>
        </p:txBody>
      </p:sp>
      <p:sp>
        <p:nvSpPr>
          <p:cNvPr id="14346" name="Text Box 63"/>
          <p:cNvSpPr txBox="1">
            <a:spLocks noChangeArrowheads="1"/>
          </p:cNvSpPr>
          <p:nvPr/>
        </p:nvSpPr>
        <p:spPr bwMode="auto">
          <a:xfrm>
            <a:off x="2800350" y="3438525"/>
            <a:ext cx="4824413" cy="1020763"/>
          </a:xfrm>
          <a:prstGeom prst="rect">
            <a:avLst/>
          </a:prstGeom>
          <a:noFill/>
          <a:ln w="9525">
            <a:noFill/>
            <a:miter lim="800000"/>
            <a:headEnd/>
            <a:tailEnd/>
          </a:ln>
        </p:spPr>
        <p:txBody>
          <a:bodyPr lIns="91410" tIns="45705" rIns="91410" bIns="45705">
            <a:spAutoFit/>
          </a:bodyPr>
          <a:lstStyle/>
          <a:p>
            <a:pPr marL="171450" indent="-171450" defTabSz="1279525">
              <a:lnSpc>
                <a:spcPct val="85000"/>
              </a:lnSpc>
              <a:spcBef>
                <a:spcPct val="15000"/>
              </a:spcBef>
              <a:buFontTx/>
              <a:buChar char="•"/>
            </a:pPr>
            <a:r>
              <a:rPr lang="en-AU" i="0">
                <a:solidFill>
                  <a:schemeClr val="tx1"/>
                </a:solidFill>
              </a:rPr>
              <a:t>All stakeholders of the YSSLC remain committed to the purpose and vision of the learning community and are active participants.</a:t>
            </a:r>
          </a:p>
          <a:p>
            <a:pPr marL="171450" indent="-171450" defTabSz="1279525">
              <a:lnSpc>
                <a:spcPct val="85000"/>
              </a:lnSpc>
              <a:spcBef>
                <a:spcPct val="15000"/>
              </a:spcBef>
              <a:buFontTx/>
              <a:buChar char="•"/>
            </a:pPr>
            <a:r>
              <a:rPr lang="en-AU" i="0">
                <a:solidFill>
                  <a:schemeClr val="tx1"/>
                </a:solidFill>
              </a:rPr>
              <a:t>Planning for learning community success – including simple, time efficient approaches.</a:t>
            </a:r>
          </a:p>
          <a:p>
            <a:pPr marL="171450" indent="-171450" defTabSz="1279525">
              <a:lnSpc>
                <a:spcPct val="85000"/>
              </a:lnSpc>
              <a:spcBef>
                <a:spcPct val="15000"/>
              </a:spcBef>
              <a:buFontTx/>
              <a:buChar char="•"/>
            </a:pPr>
            <a:r>
              <a:rPr lang="en-AU" i="0">
                <a:solidFill>
                  <a:schemeClr val="tx1"/>
                </a:solidFill>
              </a:rPr>
              <a:t>Clear and agreed processes for collaboration and sharing.</a:t>
            </a:r>
          </a:p>
          <a:p>
            <a:pPr marL="171450" indent="-171450" defTabSz="1279525">
              <a:lnSpc>
                <a:spcPct val="85000"/>
              </a:lnSpc>
              <a:spcBef>
                <a:spcPct val="15000"/>
              </a:spcBef>
              <a:buFontTx/>
              <a:buChar char="•"/>
            </a:pPr>
            <a:r>
              <a:rPr lang="en-AU" i="0">
                <a:solidFill>
                  <a:schemeClr val="tx1"/>
                </a:solidFill>
              </a:rPr>
              <a:t>Ongoing reflection and evaluation of the learning community. </a:t>
            </a:r>
          </a:p>
          <a:p>
            <a:pPr marL="171450" indent="-171450" defTabSz="1279525">
              <a:lnSpc>
                <a:spcPct val="85000"/>
              </a:lnSpc>
              <a:spcBef>
                <a:spcPct val="15000"/>
              </a:spcBef>
              <a:buFontTx/>
              <a:buChar char="•"/>
            </a:pPr>
            <a:r>
              <a:rPr lang="en-AU" i="0">
                <a:solidFill>
                  <a:schemeClr val="tx1"/>
                </a:solidFill>
              </a:rPr>
              <a:t>Positive relationships and open communication among all participants.</a:t>
            </a:r>
          </a:p>
          <a:p>
            <a:pPr marL="171450" indent="-171450" defTabSz="1279525">
              <a:lnSpc>
                <a:spcPct val="85000"/>
              </a:lnSpc>
              <a:spcBef>
                <a:spcPct val="15000"/>
              </a:spcBef>
              <a:buFontTx/>
              <a:buChar char="•"/>
            </a:pPr>
            <a:r>
              <a:rPr lang="en-AU" i="0">
                <a:solidFill>
                  <a:schemeClr val="tx1"/>
                </a:solidFill>
              </a:rPr>
              <a:t>Sustainability in spite of changes in leadership and staffing. </a:t>
            </a:r>
            <a:endParaRPr lang="en-US" i="0">
              <a:solidFill>
                <a:schemeClr val="tx1"/>
              </a:solidFill>
            </a:endParaRPr>
          </a:p>
        </p:txBody>
      </p:sp>
      <p:sp>
        <p:nvSpPr>
          <p:cNvPr id="14347" name="Text Box 98"/>
          <p:cNvSpPr txBox="1">
            <a:spLocks noChangeArrowheads="1"/>
          </p:cNvSpPr>
          <p:nvPr/>
        </p:nvSpPr>
        <p:spPr bwMode="auto">
          <a:xfrm>
            <a:off x="7624763" y="3438525"/>
            <a:ext cx="2519362" cy="2163763"/>
          </a:xfrm>
          <a:prstGeom prst="rect">
            <a:avLst/>
          </a:prstGeom>
          <a:noFill/>
          <a:ln w="9525">
            <a:noFill/>
            <a:miter lim="800000"/>
            <a:headEnd/>
            <a:tailEnd/>
          </a:ln>
        </p:spPr>
        <p:txBody>
          <a:bodyPr lIns="91410" tIns="45705" rIns="91410" bIns="45705">
            <a:spAutoFit/>
          </a:bodyPr>
          <a:lstStyle/>
          <a:p>
            <a:pPr marL="171450" indent="-171450" defTabSz="1279525">
              <a:lnSpc>
                <a:spcPct val="85000"/>
              </a:lnSpc>
              <a:spcBef>
                <a:spcPct val="15000"/>
              </a:spcBef>
              <a:buFontTx/>
              <a:buChar char="•"/>
            </a:pPr>
            <a:r>
              <a:rPr lang="en-AU" i="0">
                <a:solidFill>
                  <a:schemeClr val="tx1"/>
                </a:solidFill>
              </a:rPr>
              <a:t>Level of ongoing involvement of  individuals and schools in the network (attendance at network meetings)</a:t>
            </a:r>
          </a:p>
          <a:p>
            <a:pPr marL="171450" indent="-171450" defTabSz="1279525">
              <a:lnSpc>
                <a:spcPct val="85000"/>
              </a:lnSpc>
              <a:spcBef>
                <a:spcPct val="15000"/>
              </a:spcBef>
              <a:buFontTx/>
              <a:buChar char="•"/>
            </a:pPr>
            <a:r>
              <a:rPr lang="en-AU" i="0">
                <a:solidFill>
                  <a:schemeClr val="tx1"/>
                </a:solidFill>
              </a:rPr>
              <a:t>Level of sharing of resources and programs</a:t>
            </a:r>
          </a:p>
          <a:p>
            <a:pPr marL="171450" indent="-171450" defTabSz="1279525">
              <a:lnSpc>
                <a:spcPct val="85000"/>
              </a:lnSpc>
              <a:spcBef>
                <a:spcPct val="15000"/>
              </a:spcBef>
              <a:buFontTx/>
              <a:buChar char="•"/>
            </a:pPr>
            <a:r>
              <a:rPr lang="en-AU" i="0">
                <a:solidFill>
                  <a:schemeClr val="tx1"/>
                </a:solidFill>
              </a:rPr>
              <a:t>Student learning outcomes</a:t>
            </a:r>
          </a:p>
          <a:p>
            <a:pPr marL="171450" indent="-171450" defTabSz="1279525">
              <a:lnSpc>
                <a:spcPct val="85000"/>
              </a:lnSpc>
              <a:spcBef>
                <a:spcPct val="15000"/>
              </a:spcBef>
              <a:buFontTx/>
              <a:buChar char="•"/>
            </a:pPr>
            <a:r>
              <a:rPr lang="en-AU" i="0">
                <a:solidFill>
                  <a:schemeClr val="tx1"/>
                </a:solidFill>
              </a:rPr>
              <a:t>Number of innovative programs introduced across the learning community</a:t>
            </a:r>
          </a:p>
          <a:p>
            <a:pPr marL="171450" indent="-171450" defTabSz="1279525">
              <a:lnSpc>
                <a:spcPct val="85000"/>
              </a:lnSpc>
              <a:spcBef>
                <a:spcPct val="15000"/>
              </a:spcBef>
              <a:buFontTx/>
              <a:buChar char="•"/>
            </a:pPr>
            <a:r>
              <a:rPr lang="en-AU" i="0">
                <a:solidFill>
                  <a:schemeClr val="tx1"/>
                </a:solidFill>
              </a:rPr>
              <a:t>Perceptions of the activities of the learning community</a:t>
            </a:r>
          </a:p>
          <a:p>
            <a:pPr marL="171450" indent="-171450" defTabSz="1279525">
              <a:lnSpc>
                <a:spcPct val="85000"/>
              </a:lnSpc>
              <a:spcBef>
                <a:spcPct val="15000"/>
              </a:spcBef>
              <a:buFontTx/>
              <a:buChar char="•"/>
            </a:pPr>
            <a:r>
              <a:rPr lang="en-AU" i="0">
                <a:solidFill>
                  <a:schemeClr val="tx1"/>
                </a:solidFill>
              </a:rPr>
              <a:t>Parent perceptions of the effectiveness of the learning community</a:t>
            </a:r>
          </a:p>
          <a:p>
            <a:pPr marL="171450" indent="-171450" defTabSz="1279525">
              <a:lnSpc>
                <a:spcPct val="85000"/>
              </a:lnSpc>
              <a:spcBef>
                <a:spcPct val="15000"/>
              </a:spcBef>
              <a:buFontTx/>
              <a:buChar char="•"/>
            </a:pPr>
            <a:r>
              <a:rPr lang="en-AU" i="0">
                <a:solidFill>
                  <a:schemeClr val="tx1"/>
                </a:solidFill>
              </a:rPr>
              <a:t>Staff morale and welfare</a:t>
            </a:r>
          </a:p>
          <a:p>
            <a:pPr marL="171450" indent="-171450" defTabSz="1279525">
              <a:lnSpc>
                <a:spcPct val="85000"/>
              </a:lnSpc>
              <a:spcBef>
                <a:spcPct val="15000"/>
              </a:spcBef>
              <a:buFontTx/>
              <a:buChar char="•"/>
            </a:pPr>
            <a:r>
              <a:rPr lang="en-AU" i="0">
                <a:solidFill>
                  <a:schemeClr val="tx1"/>
                </a:solidFill>
              </a:rPr>
              <a:t>Teacher job satisfaction</a:t>
            </a:r>
          </a:p>
          <a:p>
            <a:pPr marL="171450" indent="-171450" defTabSz="1279525">
              <a:lnSpc>
                <a:spcPct val="85000"/>
              </a:lnSpc>
              <a:spcBef>
                <a:spcPct val="15000"/>
              </a:spcBef>
              <a:buFontTx/>
              <a:buChar char="•"/>
            </a:pPr>
            <a:r>
              <a:rPr lang="en-AU" i="0">
                <a:solidFill>
                  <a:schemeClr val="tx1"/>
                </a:solidFill>
              </a:rPr>
              <a:t>Trends in enrolments</a:t>
            </a:r>
          </a:p>
          <a:p>
            <a:pPr marL="171450" indent="-171450" defTabSz="1279525">
              <a:lnSpc>
                <a:spcPct val="85000"/>
              </a:lnSpc>
              <a:spcBef>
                <a:spcPct val="15000"/>
              </a:spcBef>
              <a:buFontTx/>
              <a:buChar char="•"/>
            </a:pPr>
            <a:r>
              <a:rPr lang="en-AU" i="0">
                <a:solidFill>
                  <a:schemeClr val="tx1"/>
                </a:solidFill>
              </a:rPr>
              <a:t>Effectiveness of professional learning</a:t>
            </a:r>
          </a:p>
        </p:txBody>
      </p:sp>
      <p:sp>
        <p:nvSpPr>
          <p:cNvPr id="14348" name="Freeform 8"/>
          <p:cNvSpPr>
            <a:spLocks/>
          </p:cNvSpPr>
          <p:nvPr/>
        </p:nvSpPr>
        <p:spPr bwMode="auto">
          <a:xfrm>
            <a:off x="2728913" y="342900"/>
            <a:ext cx="7486650" cy="8778875"/>
          </a:xfrm>
          <a:custGeom>
            <a:avLst/>
            <a:gdLst>
              <a:gd name="T0" fmla="*/ 4713 w 4716"/>
              <a:gd name="T1" fmla="*/ 0 h 5530"/>
              <a:gd name="T2" fmla="*/ 4716 w 4716"/>
              <a:gd name="T3" fmla="*/ 5529 h 5530"/>
              <a:gd name="T4" fmla="*/ 0 w 4716"/>
              <a:gd name="T5" fmla="*/ 5530 h 5530"/>
              <a:gd name="T6" fmla="*/ 1 w 4716"/>
              <a:gd name="T7" fmla="*/ 0 h 5530"/>
              <a:gd name="T8" fmla="*/ 4713 w 4716"/>
              <a:gd name="T9" fmla="*/ 0 h 5530"/>
              <a:gd name="T10" fmla="*/ 0 60000 65536"/>
              <a:gd name="T11" fmla="*/ 0 60000 65536"/>
              <a:gd name="T12" fmla="*/ 0 60000 65536"/>
              <a:gd name="T13" fmla="*/ 0 60000 65536"/>
              <a:gd name="T14" fmla="*/ 0 60000 65536"/>
              <a:gd name="T15" fmla="*/ 0 w 4716"/>
              <a:gd name="T16" fmla="*/ 0 h 5530"/>
              <a:gd name="T17" fmla="*/ 4716 w 4716"/>
              <a:gd name="T18" fmla="*/ 5530 h 5530"/>
            </a:gdLst>
            <a:ahLst/>
            <a:cxnLst>
              <a:cxn ang="T10">
                <a:pos x="T0" y="T1"/>
              </a:cxn>
              <a:cxn ang="T11">
                <a:pos x="T2" y="T3"/>
              </a:cxn>
              <a:cxn ang="T12">
                <a:pos x="T4" y="T5"/>
              </a:cxn>
              <a:cxn ang="T13">
                <a:pos x="T6" y="T7"/>
              </a:cxn>
              <a:cxn ang="T14">
                <a:pos x="T8" y="T9"/>
              </a:cxn>
            </a:cxnLst>
            <a:rect l="T15" t="T16" r="T17" b="T18"/>
            <a:pathLst>
              <a:path w="4716" h="5530">
                <a:moveTo>
                  <a:pt x="4713" y="0"/>
                </a:moveTo>
                <a:lnTo>
                  <a:pt x="4716" y="5529"/>
                </a:lnTo>
                <a:lnTo>
                  <a:pt x="0" y="5530"/>
                </a:lnTo>
                <a:lnTo>
                  <a:pt x="1" y="0"/>
                </a:lnTo>
                <a:lnTo>
                  <a:pt x="4713" y="0"/>
                </a:lnTo>
                <a:close/>
              </a:path>
            </a:pathLst>
          </a:custGeom>
          <a:noFill/>
          <a:ln w="9525">
            <a:solidFill>
              <a:schemeClr val="tx1"/>
            </a:solidFill>
            <a:prstDash val="lgDashDot"/>
            <a:round/>
            <a:headEnd/>
            <a:tailEnd/>
          </a:ln>
        </p:spPr>
        <p:txBody>
          <a:bodyPr lIns="91410" tIns="45705" rIns="91410" bIns="45705">
            <a:spAutoFit/>
          </a:bodyPr>
          <a:lstStyle/>
          <a:p>
            <a:pPr>
              <a:lnSpc>
                <a:spcPct val="85000"/>
              </a:lnSpc>
              <a:spcBef>
                <a:spcPct val="15000"/>
              </a:spcBef>
            </a:pPr>
            <a:endParaRPr lang="en-AU"/>
          </a:p>
        </p:txBody>
      </p:sp>
      <p:sp>
        <p:nvSpPr>
          <p:cNvPr id="14349" name="Text Box 10"/>
          <p:cNvSpPr txBox="1">
            <a:spLocks noChangeArrowheads="1"/>
          </p:cNvSpPr>
          <p:nvPr/>
        </p:nvSpPr>
        <p:spPr bwMode="auto">
          <a:xfrm>
            <a:off x="2728913" y="869950"/>
            <a:ext cx="7416800" cy="247650"/>
          </a:xfrm>
          <a:prstGeom prst="rect">
            <a:avLst/>
          </a:prstGeom>
          <a:noFill/>
          <a:ln w="9525">
            <a:noFill/>
            <a:miter lim="800000"/>
            <a:headEnd/>
            <a:tailEnd/>
          </a:ln>
        </p:spPr>
        <p:txBody>
          <a:bodyPr lIns="91410" tIns="45705" rIns="91410" bIns="45705">
            <a:spAutoFit/>
          </a:bodyPr>
          <a:lstStyle/>
          <a:p>
            <a:pPr marL="171450" indent="-171450" algn="ctr" defTabSz="1279525">
              <a:lnSpc>
                <a:spcPct val="85000"/>
              </a:lnSpc>
              <a:spcBef>
                <a:spcPct val="15000"/>
              </a:spcBef>
            </a:pPr>
            <a:r>
              <a:rPr lang="en-AU">
                <a:latin typeface="Trebuchet MS" pitchFamily="34" charset="0"/>
              </a:rPr>
              <a:t>What is the </a:t>
            </a:r>
            <a:r>
              <a:rPr lang="en-AU" sz="1200" b="1">
                <a:latin typeface="Trebuchet MS" pitchFamily="34" charset="0"/>
              </a:rPr>
              <a:t>VISION</a:t>
            </a:r>
            <a:r>
              <a:rPr lang="en-AU">
                <a:latin typeface="Trebuchet MS" pitchFamily="34" charset="0"/>
              </a:rPr>
              <a:t> (image of the desired future state) for the organisation?</a:t>
            </a:r>
          </a:p>
        </p:txBody>
      </p:sp>
      <p:sp>
        <p:nvSpPr>
          <p:cNvPr id="14350" name="Text Box 11"/>
          <p:cNvSpPr txBox="1">
            <a:spLocks noChangeArrowheads="1"/>
          </p:cNvSpPr>
          <p:nvPr/>
        </p:nvSpPr>
        <p:spPr bwMode="auto">
          <a:xfrm>
            <a:off x="4024313" y="371475"/>
            <a:ext cx="4826000" cy="247650"/>
          </a:xfrm>
          <a:prstGeom prst="rect">
            <a:avLst/>
          </a:prstGeom>
          <a:noFill/>
          <a:ln w="9525">
            <a:noFill/>
            <a:miter lim="800000"/>
            <a:headEnd/>
            <a:tailEnd/>
          </a:ln>
        </p:spPr>
        <p:txBody>
          <a:bodyPr lIns="91410" tIns="45705" rIns="91410" bIns="45705">
            <a:spAutoFit/>
          </a:bodyPr>
          <a:lstStyle/>
          <a:p>
            <a:pPr algn="ctr" defTabSz="1279525">
              <a:lnSpc>
                <a:spcPct val="85000"/>
              </a:lnSpc>
              <a:spcBef>
                <a:spcPct val="15000"/>
              </a:spcBef>
            </a:pPr>
            <a:r>
              <a:rPr lang="en-AU">
                <a:latin typeface="Trebuchet MS" pitchFamily="34" charset="0"/>
              </a:rPr>
              <a:t>What is the </a:t>
            </a:r>
            <a:r>
              <a:rPr lang="en-AU" sz="1200" b="1">
                <a:latin typeface="Trebuchet MS" pitchFamily="34" charset="0"/>
              </a:rPr>
              <a:t>PURPOSE</a:t>
            </a:r>
            <a:r>
              <a:rPr lang="en-AU">
                <a:latin typeface="Trebuchet MS" pitchFamily="34" charset="0"/>
              </a:rPr>
              <a:t> (aim or mission) of the organisation?</a:t>
            </a:r>
          </a:p>
        </p:txBody>
      </p:sp>
      <p:sp>
        <p:nvSpPr>
          <p:cNvPr id="14351" name="Text Box 12"/>
          <p:cNvSpPr txBox="1">
            <a:spLocks noChangeArrowheads="1"/>
          </p:cNvSpPr>
          <p:nvPr/>
        </p:nvSpPr>
        <p:spPr bwMode="auto">
          <a:xfrm>
            <a:off x="2765425" y="1800225"/>
            <a:ext cx="7343775" cy="247650"/>
          </a:xfrm>
          <a:prstGeom prst="rect">
            <a:avLst/>
          </a:prstGeom>
          <a:noFill/>
          <a:ln w="9525">
            <a:noFill/>
            <a:miter lim="800000"/>
            <a:headEnd/>
            <a:tailEnd/>
          </a:ln>
        </p:spPr>
        <p:txBody>
          <a:bodyPr lIns="91410" tIns="45705" rIns="91410" bIns="45705">
            <a:spAutoFit/>
          </a:bodyPr>
          <a:lstStyle/>
          <a:p>
            <a:pPr algn="ctr" defTabSz="1279525">
              <a:lnSpc>
                <a:spcPct val="85000"/>
              </a:lnSpc>
              <a:spcBef>
                <a:spcPct val="15000"/>
              </a:spcBef>
            </a:pPr>
            <a:r>
              <a:rPr lang="en-AU">
                <a:latin typeface="Trebuchet MS" pitchFamily="34" charset="0"/>
              </a:rPr>
              <a:t>What are the </a:t>
            </a:r>
            <a:r>
              <a:rPr lang="en-AU" sz="1200" b="1">
                <a:latin typeface="Trebuchet MS" pitchFamily="34" charset="0"/>
              </a:rPr>
              <a:t>VALUES</a:t>
            </a:r>
            <a:r>
              <a:rPr lang="en-AU">
                <a:latin typeface="Trebuchet MS" pitchFamily="34" charset="0"/>
              </a:rPr>
              <a:t> (qualities to which we aspire in behaviour and relationships) of the organisation?</a:t>
            </a:r>
          </a:p>
        </p:txBody>
      </p:sp>
      <p:sp>
        <p:nvSpPr>
          <p:cNvPr id="14352" name="Text Box 14"/>
          <p:cNvSpPr txBox="1">
            <a:spLocks noChangeArrowheads="1"/>
          </p:cNvSpPr>
          <p:nvPr/>
        </p:nvSpPr>
        <p:spPr bwMode="auto">
          <a:xfrm>
            <a:off x="2743200" y="5673725"/>
            <a:ext cx="7488238" cy="247650"/>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What are the </a:t>
            </a:r>
            <a:r>
              <a:rPr lang="en-AU" sz="1200" b="1">
                <a:latin typeface="Trebuchet MS" pitchFamily="34" charset="0"/>
              </a:rPr>
              <a:t>PROCESSES</a:t>
            </a:r>
            <a:r>
              <a:rPr lang="en-AU">
                <a:latin typeface="Trebuchet MS" pitchFamily="34" charset="0"/>
              </a:rPr>
              <a:t> (sequences of actions) that enable the organisation to achieve its purpose and serve its clients?</a:t>
            </a:r>
          </a:p>
        </p:txBody>
      </p:sp>
      <p:sp>
        <p:nvSpPr>
          <p:cNvPr id="14353" name="Text Box 15"/>
          <p:cNvSpPr txBox="1">
            <a:spLocks noChangeArrowheads="1"/>
          </p:cNvSpPr>
          <p:nvPr/>
        </p:nvSpPr>
        <p:spPr bwMode="auto">
          <a:xfrm>
            <a:off x="2584450" y="9121775"/>
            <a:ext cx="4033838" cy="301625"/>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US" sz="800" i="0">
                <a:solidFill>
                  <a:schemeClr val="tx1"/>
                </a:solidFill>
                <a:latin typeface="Trebuchet MS" pitchFamily="34" charset="0"/>
              </a:rPr>
              <a:t>©</a:t>
            </a:r>
            <a:r>
              <a:rPr lang="en-AU" sz="800" i="0">
                <a:solidFill>
                  <a:schemeClr val="tx1"/>
                </a:solidFill>
                <a:latin typeface="Trebuchet MS" pitchFamily="34" charset="0"/>
              </a:rPr>
              <a:t> Copyright Quality Learning Australia</a:t>
            </a:r>
            <a:br>
              <a:rPr lang="en-AU" sz="800" i="0">
                <a:solidFill>
                  <a:schemeClr val="tx1"/>
                </a:solidFill>
                <a:latin typeface="Trebuchet MS" pitchFamily="34" charset="0"/>
              </a:rPr>
            </a:br>
            <a:r>
              <a:rPr lang="en-AU" sz="800" i="0">
                <a:solidFill>
                  <a:schemeClr val="tx1"/>
                </a:solidFill>
                <a:latin typeface="Trebuchet MS" pitchFamily="34" charset="0"/>
              </a:rPr>
              <a:t>Version 3.0 13-Feb-09 Used with permission</a:t>
            </a:r>
            <a:endParaRPr lang="en-US" sz="800" i="0">
              <a:solidFill>
                <a:schemeClr val="tx1"/>
              </a:solidFill>
              <a:latin typeface="Trebuchet MS" pitchFamily="34" charset="0"/>
            </a:endParaRPr>
          </a:p>
        </p:txBody>
      </p:sp>
      <p:sp>
        <p:nvSpPr>
          <p:cNvPr id="14354" name="Text Box 17"/>
          <p:cNvSpPr txBox="1">
            <a:spLocks noChangeArrowheads="1"/>
          </p:cNvSpPr>
          <p:nvPr/>
        </p:nvSpPr>
        <p:spPr bwMode="auto">
          <a:xfrm>
            <a:off x="279400" y="7246938"/>
            <a:ext cx="2376488" cy="595312"/>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Who are the </a:t>
            </a:r>
            <a:br>
              <a:rPr lang="en-AU">
                <a:latin typeface="Trebuchet MS" pitchFamily="34" charset="0"/>
              </a:rPr>
            </a:br>
            <a:r>
              <a:rPr lang="en-AU" sz="1200" b="1">
                <a:latin typeface="Trebuchet MS" pitchFamily="34" charset="0"/>
              </a:rPr>
              <a:t>OTHER STAKEHOLDERS</a:t>
            </a:r>
            <a:r>
              <a:rPr lang="en-AU">
                <a:latin typeface="Trebuchet MS" pitchFamily="34" charset="0"/>
              </a:rPr>
              <a:t> (those not already listed with a vested interest in the success) of the organisation?</a:t>
            </a:r>
          </a:p>
        </p:txBody>
      </p:sp>
      <p:sp>
        <p:nvSpPr>
          <p:cNvPr id="14355" name="Text Box 20"/>
          <p:cNvSpPr txBox="1">
            <a:spLocks noChangeArrowheads="1"/>
          </p:cNvSpPr>
          <p:nvPr/>
        </p:nvSpPr>
        <p:spPr bwMode="auto">
          <a:xfrm>
            <a:off x="279400" y="1666876"/>
            <a:ext cx="2303463" cy="484718"/>
          </a:xfrm>
          <a:prstGeom prst="rect">
            <a:avLst/>
          </a:prstGeom>
          <a:noFill/>
          <a:ln w="9525">
            <a:noFill/>
            <a:miter lim="800000"/>
            <a:headEnd/>
            <a:tailEnd/>
          </a:ln>
        </p:spPr>
        <p:txBody>
          <a:bodyPr wrap="square" lIns="91410" tIns="45705" rIns="91410" bIns="45705">
            <a:spAutoFit/>
          </a:bodyPr>
          <a:lstStyle/>
          <a:p>
            <a:pPr defTabSz="1279525">
              <a:lnSpc>
                <a:spcPct val="85000"/>
              </a:lnSpc>
              <a:spcBef>
                <a:spcPct val="15000"/>
              </a:spcBef>
            </a:pPr>
            <a:r>
              <a:rPr lang="en-AU" dirty="0">
                <a:latin typeface="Trebuchet MS" pitchFamily="34" charset="0"/>
              </a:rPr>
              <a:t>Who are the </a:t>
            </a:r>
            <a:r>
              <a:rPr lang="en-AU" sz="1200" b="1" dirty="0">
                <a:latin typeface="Trebuchet MS" pitchFamily="34" charset="0"/>
              </a:rPr>
              <a:t>SUPPLIERS</a:t>
            </a:r>
            <a:r>
              <a:rPr lang="en-AU" dirty="0">
                <a:latin typeface="Trebuchet MS" pitchFamily="34" charset="0"/>
              </a:rPr>
              <a:t> (individuals and organisations who provide inputs) to the organisation?</a:t>
            </a:r>
            <a:endParaRPr lang="en-AU" i="0" dirty="0">
              <a:solidFill>
                <a:schemeClr val="tx1"/>
              </a:solidFill>
            </a:endParaRPr>
          </a:p>
        </p:txBody>
      </p:sp>
      <p:sp>
        <p:nvSpPr>
          <p:cNvPr id="14356" name="Text Box 23"/>
          <p:cNvSpPr txBox="1">
            <a:spLocks noChangeArrowheads="1"/>
          </p:cNvSpPr>
          <p:nvPr/>
        </p:nvSpPr>
        <p:spPr bwMode="auto">
          <a:xfrm>
            <a:off x="279400" y="4914900"/>
            <a:ext cx="2303463" cy="366993"/>
          </a:xfrm>
          <a:prstGeom prst="rect">
            <a:avLst/>
          </a:prstGeom>
          <a:noFill/>
          <a:ln w="9525">
            <a:noFill/>
            <a:miter lim="800000"/>
            <a:headEnd/>
            <a:tailEnd/>
          </a:ln>
        </p:spPr>
        <p:txBody>
          <a:bodyPr wrap="square" lIns="91410" tIns="45705" rIns="91410" bIns="45705">
            <a:spAutoFit/>
          </a:bodyPr>
          <a:lstStyle/>
          <a:p>
            <a:pPr defTabSz="1279525">
              <a:lnSpc>
                <a:spcPct val="85000"/>
              </a:lnSpc>
              <a:spcBef>
                <a:spcPct val="15000"/>
              </a:spcBef>
            </a:pPr>
            <a:r>
              <a:rPr lang="en-AU" dirty="0">
                <a:latin typeface="Trebuchet MS" pitchFamily="34" charset="0"/>
              </a:rPr>
              <a:t>What are the </a:t>
            </a:r>
            <a:r>
              <a:rPr lang="en-AU" sz="1200" b="1" dirty="0">
                <a:latin typeface="Trebuchet MS" pitchFamily="34" charset="0"/>
              </a:rPr>
              <a:t>INPUTS</a:t>
            </a:r>
            <a:r>
              <a:rPr lang="en-AU" dirty="0">
                <a:latin typeface="Trebuchet MS" pitchFamily="34" charset="0"/>
              </a:rPr>
              <a:t> (external resources) required by the organisation?</a:t>
            </a:r>
          </a:p>
        </p:txBody>
      </p:sp>
      <p:sp>
        <p:nvSpPr>
          <p:cNvPr id="14357" name="Text Box 26"/>
          <p:cNvSpPr txBox="1">
            <a:spLocks noChangeArrowheads="1"/>
          </p:cNvSpPr>
          <p:nvPr/>
        </p:nvSpPr>
        <p:spPr bwMode="auto">
          <a:xfrm>
            <a:off x="10217150" y="5629275"/>
            <a:ext cx="2159000" cy="601663"/>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What are the </a:t>
            </a:r>
            <a:r>
              <a:rPr lang="en-AU" sz="1200" b="1">
                <a:latin typeface="Trebuchet MS" pitchFamily="34" charset="0"/>
              </a:rPr>
              <a:t>OUTCOMES</a:t>
            </a:r>
            <a:r>
              <a:rPr lang="en-AU"/>
              <a:t> </a:t>
            </a:r>
            <a:r>
              <a:rPr lang="en-AU">
                <a:latin typeface="Trebuchet MS" pitchFamily="34" charset="0"/>
              </a:rPr>
              <a:t>(benefits to clients and stakeholders) from the activities of the organisation?</a:t>
            </a:r>
          </a:p>
        </p:txBody>
      </p:sp>
      <p:sp>
        <p:nvSpPr>
          <p:cNvPr id="14358" name="Text Box 32"/>
          <p:cNvSpPr txBox="1">
            <a:spLocks noChangeArrowheads="1"/>
          </p:cNvSpPr>
          <p:nvPr/>
        </p:nvSpPr>
        <p:spPr bwMode="auto">
          <a:xfrm>
            <a:off x="2800350" y="4521200"/>
            <a:ext cx="5111750" cy="247650"/>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pPr>
            <a:r>
              <a:rPr lang="en-AU">
                <a:latin typeface="Trebuchet MS" pitchFamily="34" charset="0"/>
              </a:rPr>
              <a:t>Who are the </a:t>
            </a:r>
            <a:r>
              <a:rPr lang="en-AU" sz="1200" b="1">
                <a:latin typeface="Trebuchet MS" pitchFamily="34" charset="0"/>
              </a:rPr>
              <a:t>PEOPLE</a:t>
            </a:r>
            <a:r>
              <a:rPr lang="en-AU">
                <a:latin typeface="Trebuchet MS" pitchFamily="34" charset="0"/>
              </a:rPr>
              <a:t> (individuals and groups) working </a:t>
            </a:r>
            <a:r>
              <a:rPr lang="en-AU" b="1" u="sng">
                <a:latin typeface="Trebuchet MS" pitchFamily="34" charset="0"/>
              </a:rPr>
              <a:t>in</a:t>
            </a:r>
            <a:r>
              <a:rPr lang="en-AU">
                <a:latin typeface="Trebuchet MS" pitchFamily="34" charset="0"/>
              </a:rPr>
              <a:t> the organisation?</a:t>
            </a:r>
          </a:p>
        </p:txBody>
      </p:sp>
      <p:sp>
        <p:nvSpPr>
          <p:cNvPr id="14359" name="Text Box 36"/>
          <p:cNvSpPr txBox="1">
            <a:spLocks noChangeArrowheads="1"/>
          </p:cNvSpPr>
          <p:nvPr/>
        </p:nvSpPr>
        <p:spPr bwMode="auto">
          <a:xfrm>
            <a:off x="5608638" y="9121775"/>
            <a:ext cx="4730750" cy="298450"/>
          </a:xfrm>
          <a:prstGeom prst="rect">
            <a:avLst/>
          </a:prstGeom>
          <a:noFill/>
          <a:ln w="9525" algn="ctr">
            <a:noFill/>
            <a:miter lim="800000"/>
            <a:headEnd/>
            <a:tailEnd/>
          </a:ln>
        </p:spPr>
        <p:txBody>
          <a:bodyPr wrap="none" lIns="91410" tIns="45705" rIns="91410" bIns="45705">
            <a:spAutoFit/>
          </a:bodyPr>
          <a:lstStyle/>
          <a:p>
            <a:pPr marL="180975" indent="-180975" algn="r" defTabSz="1279525">
              <a:lnSpc>
                <a:spcPct val="85000"/>
              </a:lnSpc>
              <a:spcBef>
                <a:spcPct val="15000"/>
              </a:spcBef>
            </a:pPr>
            <a:r>
              <a:rPr lang="en-US" sz="800" b="1" i="0">
                <a:latin typeface="Trebuchet MS" pitchFamily="34" charset="0"/>
              </a:rPr>
              <a:t>Canberra:</a:t>
            </a:r>
            <a:r>
              <a:rPr lang="en-US" sz="800" i="0">
                <a:solidFill>
                  <a:schemeClr val="tx1"/>
                </a:solidFill>
                <a:latin typeface="Trebuchet MS" pitchFamily="34" charset="0"/>
              </a:rPr>
              <a:t> PO Box 897, Belconnen, ACT 2616  </a:t>
            </a:r>
            <a:r>
              <a:rPr lang="en-US" sz="800" i="0">
                <a:latin typeface="Trebuchet MS" pitchFamily="34" charset="0"/>
              </a:rPr>
              <a:t>Phone</a:t>
            </a:r>
            <a:r>
              <a:rPr lang="en-US" sz="800" i="0">
                <a:solidFill>
                  <a:schemeClr val="tx1"/>
                </a:solidFill>
                <a:latin typeface="Trebuchet MS" pitchFamily="34" charset="0"/>
              </a:rPr>
              <a:t> 02 6251 3870 </a:t>
            </a:r>
            <a:r>
              <a:rPr lang="en-US" sz="800" i="0">
                <a:latin typeface="Trebuchet MS" pitchFamily="34" charset="0"/>
              </a:rPr>
              <a:t>Fax</a:t>
            </a:r>
            <a:r>
              <a:rPr lang="en-US" sz="800" i="0">
                <a:solidFill>
                  <a:schemeClr val="tx1"/>
                </a:solidFill>
                <a:latin typeface="Trebuchet MS" pitchFamily="34" charset="0"/>
              </a:rPr>
              <a:t> 02 6251 3871</a:t>
            </a:r>
            <a:br>
              <a:rPr lang="en-US" sz="800" i="0">
                <a:solidFill>
                  <a:schemeClr val="tx1"/>
                </a:solidFill>
                <a:latin typeface="Trebuchet MS" pitchFamily="34" charset="0"/>
              </a:rPr>
            </a:br>
            <a:r>
              <a:rPr lang="en-US" sz="800" b="1" i="0">
                <a:latin typeface="Trebuchet MS" pitchFamily="34" charset="0"/>
              </a:rPr>
              <a:t>Melbourne:</a:t>
            </a:r>
            <a:r>
              <a:rPr lang="en-US" sz="800" i="0">
                <a:solidFill>
                  <a:schemeClr val="tx1"/>
                </a:solidFill>
                <a:latin typeface="Trebuchet MS" pitchFamily="34" charset="0"/>
              </a:rPr>
              <a:t> PO Box 624, North Melbourne, Victoria 3051  </a:t>
            </a:r>
            <a:r>
              <a:rPr lang="en-US" sz="800" i="0">
                <a:latin typeface="Trebuchet MS" pitchFamily="34" charset="0"/>
              </a:rPr>
              <a:t>Phone</a:t>
            </a:r>
            <a:r>
              <a:rPr lang="en-US" sz="800" i="0">
                <a:solidFill>
                  <a:schemeClr val="tx1"/>
                </a:solidFill>
                <a:latin typeface="Trebuchet MS" pitchFamily="34" charset="0"/>
              </a:rPr>
              <a:t> 03 9370 9944 </a:t>
            </a:r>
            <a:r>
              <a:rPr lang="en-US" sz="800" i="0">
                <a:latin typeface="Trebuchet MS" pitchFamily="34" charset="0"/>
              </a:rPr>
              <a:t>Fax</a:t>
            </a:r>
            <a:r>
              <a:rPr lang="en-US" sz="800" i="0">
                <a:solidFill>
                  <a:schemeClr val="tx1"/>
                </a:solidFill>
                <a:latin typeface="Trebuchet MS" pitchFamily="34" charset="0"/>
              </a:rPr>
              <a:t> 03 9370 9955</a:t>
            </a:r>
          </a:p>
        </p:txBody>
      </p:sp>
      <p:sp>
        <p:nvSpPr>
          <p:cNvPr id="26" name="Text Box 37"/>
          <p:cNvSpPr txBox="1">
            <a:spLocks noChangeArrowheads="1"/>
          </p:cNvSpPr>
          <p:nvPr/>
        </p:nvSpPr>
        <p:spPr bwMode="auto">
          <a:xfrm>
            <a:off x="207963" y="336550"/>
            <a:ext cx="2516187" cy="1379538"/>
          </a:xfrm>
          <a:prstGeom prst="rect">
            <a:avLst/>
          </a:prstGeom>
          <a:noFill/>
          <a:ln w="9525" algn="ctr">
            <a:noFill/>
            <a:miter lim="800000"/>
            <a:headEnd/>
            <a:tailEnd/>
          </a:ln>
          <a:effectLst/>
        </p:spPr>
        <p:txBody>
          <a:bodyPr lIns="91410" tIns="45705" rIns="91410" bIns="45705">
            <a:spAutoFit/>
          </a:bodyPr>
          <a:lstStyle/>
          <a:p>
            <a:pPr marL="180975" indent="-180975" defTabSz="1279525">
              <a:lnSpc>
                <a:spcPct val="85000"/>
              </a:lnSpc>
              <a:spcBef>
                <a:spcPct val="15000"/>
              </a:spcBef>
              <a:defRPr/>
            </a:pPr>
            <a:r>
              <a:rPr lang="en-AU" sz="3600" b="1" i="0" dirty="0">
                <a:solidFill>
                  <a:schemeClr val="tx1"/>
                </a:solidFill>
                <a:effectLst>
                  <a:outerShdw blurRad="38100" dist="38100" dir="2700000" algn="tl">
                    <a:srgbClr val="C0C0C0"/>
                  </a:outerShdw>
                </a:effectLst>
                <a:latin typeface="Tempus Sans ITC" pitchFamily="82" charset="0"/>
              </a:rPr>
              <a:t>System Map</a:t>
            </a:r>
          </a:p>
          <a:p>
            <a:pPr defTabSz="1279525">
              <a:lnSpc>
                <a:spcPct val="85000"/>
              </a:lnSpc>
              <a:spcBef>
                <a:spcPct val="15000"/>
              </a:spcBef>
              <a:defRPr/>
            </a:pPr>
            <a:r>
              <a:rPr lang="en-AU" sz="2000" b="1" i="0" dirty="0">
                <a:solidFill>
                  <a:schemeClr val="tx1"/>
                </a:solidFill>
                <a:latin typeface="Tempus Sans ITC" pitchFamily="82" charset="0"/>
              </a:rPr>
              <a:t>Young Small Schools’ Learning Community</a:t>
            </a:r>
            <a:endParaRPr lang="en-AU" sz="1600" i="0" dirty="0">
              <a:solidFill>
                <a:schemeClr val="tx1"/>
              </a:solidFill>
              <a:latin typeface="Tempus Sans ITC" pitchFamily="82" charset="0"/>
            </a:endParaRPr>
          </a:p>
          <a:p>
            <a:pPr marL="180975" indent="-180975" defTabSz="1279525">
              <a:lnSpc>
                <a:spcPct val="85000"/>
              </a:lnSpc>
              <a:spcBef>
                <a:spcPct val="15000"/>
              </a:spcBef>
              <a:defRPr/>
            </a:pPr>
            <a:r>
              <a:rPr lang="en-AU" sz="1600" i="0" dirty="0">
                <a:solidFill>
                  <a:schemeClr val="tx1"/>
                </a:solidFill>
                <a:latin typeface="Tempus Sans ITC" pitchFamily="82" charset="0"/>
              </a:rPr>
              <a:t>Version </a:t>
            </a:r>
            <a:r>
              <a:rPr lang="en-AU" sz="1600" i="0" smtClean="0">
                <a:solidFill>
                  <a:schemeClr val="tx1"/>
                </a:solidFill>
                <a:latin typeface="Tempus Sans ITC" pitchFamily="82" charset="0"/>
              </a:rPr>
              <a:t>0.5  27-Jan-’11</a:t>
            </a:r>
            <a:endParaRPr lang="en-US" sz="2000" i="0" dirty="0">
              <a:solidFill>
                <a:schemeClr val="tx1"/>
              </a:solidFill>
              <a:latin typeface="Tempus Sans ITC" pitchFamily="82" charset="0"/>
            </a:endParaRPr>
          </a:p>
        </p:txBody>
      </p:sp>
      <p:sp>
        <p:nvSpPr>
          <p:cNvPr id="14361" name="Text Box 40"/>
          <p:cNvSpPr txBox="1">
            <a:spLocks noChangeArrowheads="1"/>
          </p:cNvSpPr>
          <p:nvPr/>
        </p:nvSpPr>
        <p:spPr bwMode="auto">
          <a:xfrm>
            <a:off x="10217150" y="422275"/>
            <a:ext cx="2439988" cy="479425"/>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Who are the </a:t>
            </a:r>
            <a:r>
              <a:rPr lang="en-AU" sz="1200" b="1">
                <a:latin typeface="Trebuchet MS" pitchFamily="34" charset="0"/>
              </a:rPr>
              <a:t>CLIENTS</a:t>
            </a:r>
            <a:r>
              <a:rPr lang="en-AU">
                <a:latin typeface="Trebuchet MS" pitchFamily="34" charset="0"/>
              </a:rPr>
              <a:t> (recipients and beneficiaries of the products and services) of the organisation?</a:t>
            </a:r>
          </a:p>
        </p:txBody>
      </p:sp>
      <p:sp>
        <p:nvSpPr>
          <p:cNvPr id="14362" name="Text Box 42"/>
          <p:cNvSpPr txBox="1">
            <a:spLocks noChangeArrowheads="1"/>
          </p:cNvSpPr>
          <p:nvPr/>
        </p:nvSpPr>
        <p:spPr bwMode="auto">
          <a:xfrm>
            <a:off x="2800350" y="3089275"/>
            <a:ext cx="4535488" cy="363538"/>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What are the </a:t>
            </a:r>
            <a:r>
              <a:rPr lang="en-AU" sz="1200" b="1">
                <a:latin typeface="Trebuchet MS" pitchFamily="34" charset="0"/>
              </a:rPr>
              <a:t>CRITICAL SUCCESS FACTORS</a:t>
            </a:r>
            <a:r>
              <a:rPr lang="en-AU">
                <a:latin typeface="Trebuchet MS" pitchFamily="34" charset="0"/>
              </a:rPr>
              <a:t> (things the organisation must get right for survival and success)?</a:t>
            </a:r>
          </a:p>
        </p:txBody>
      </p:sp>
      <p:sp>
        <p:nvSpPr>
          <p:cNvPr id="14363" name="Text Box 44"/>
          <p:cNvSpPr txBox="1">
            <a:spLocks noChangeArrowheads="1"/>
          </p:cNvSpPr>
          <p:nvPr/>
        </p:nvSpPr>
        <p:spPr bwMode="auto">
          <a:xfrm>
            <a:off x="7624763" y="3089275"/>
            <a:ext cx="2514600" cy="363538"/>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What are the </a:t>
            </a:r>
            <a:r>
              <a:rPr lang="en-AU" sz="1200" b="1">
                <a:latin typeface="Trebuchet MS" pitchFamily="34" charset="0"/>
              </a:rPr>
              <a:t>RESULT MEASURES</a:t>
            </a:r>
            <a:r>
              <a:rPr lang="en-AU">
                <a:latin typeface="Trebuchet MS" pitchFamily="34" charset="0"/>
              </a:rPr>
              <a:t> (indicators of success) for the organisation?</a:t>
            </a:r>
          </a:p>
        </p:txBody>
      </p:sp>
      <p:sp>
        <p:nvSpPr>
          <p:cNvPr id="14364" name="Text Box 46"/>
          <p:cNvSpPr txBox="1">
            <a:spLocks noChangeArrowheads="1"/>
          </p:cNvSpPr>
          <p:nvPr/>
        </p:nvSpPr>
        <p:spPr bwMode="auto">
          <a:xfrm>
            <a:off x="4725988" y="9212263"/>
            <a:ext cx="1085850" cy="207962"/>
          </a:xfrm>
          <a:prstGeom prst="rect">
            <a:avLst/>
          </a:prstGeom>
          <a:noFill/>
          <a:ln w="9525" algn="ctr">
            <a:noFill/>
            <a:miter lim="800000"/>
            <a:headEnd/>
            <a:tailEnd/>
          </a:ln>
        </p:spPr>
        <p:txBody>
          <a:bodyPr wrap="none" lIns="91410" tIns="45705" rIns="91410" bIns="45705">
            <a:spAutoFit/>
          </a:bodyPr>
          <a:lstStyle/>
          <a:p>
            <a:pPr marL="180975" indent="-180975" defTabSz="1279525">
              <a:lnSpc>
                <a:spcPct val="85000"/>
              </a:lnSpc>
              <a:spcBef>
                <a:spcPct val="15000"/>
              </a:spcBef>
            </a:pPr>
            <a:r>
              <a:rPr lang="en-US" b="1" i="0">
                <a:latin typeface="Trebuchet MS" pitchFamily="34" charset="0"/>
              </a:rPr>
              <a:t>www.qla.com.au</a:t>
            </a:r>
            <a:endParaRPr lang="en-AU" b="1" i="0">
              <a:latin typeface="Trebuchet MS" pitchFamily="34" charset="0"/>
            </a:endParaRPr>
          </a:p>
        </p:txBody>
      </p:sp>
      <p:sp>
        <p:nvSpPr>
          <p:cNvPr id="14365" name="Text Box 70"/>
          <p:cNvSpPr txBox="1">
            <a:spLocks noChangeArrowheads="1"/>
          </p:cNvSpPr>
          <p:nvPr/>
        </p:nvSpPr>
        <p:spPr bwMode="auto">
          <a:xfrm>
            <a:off x="5291138" y="4745038"/>
            <a:ext cx="1851025" cy="763587"/>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Cleaners</a:t>
            </a:r>
          </a:p>
          <a:p>
            <a:pPr marL="180975" indent="-180975" defTabSz="1279525">
              <a:lnSpc>
                <a:spcPct val="85000"/>
              </a:lnSpc>
              <a:spcBef>
                <a:spcPct val="15000"/>
              </a:spcBef>
              <a:buFontTx/>
              <a:buChar char="•"/>
            </a:pPr>
            <a:r>
              <a:rPr lang="en-AU" i="0">
                <a:solidFill>
                  <a:schemeClr val="tx1"/>
                </a:solidFill>
              </a:rPr>
              <a:t>GA</a:t>
            </a:r>
          </a:p>
          <a:p>
            <a:pPr marL="180975" indent="-180975" defTabSz="1279525">
              <a:lnSpc>
                <a:spcPct val="85000"/>
              </a:lnSpc>
              <a:spcBef>
                <a:spcPct val="15000"/>
              </a:spcBef>
              <a:buFontTx/>
              <a:buChar char="•"/>
            </a:pPr>
            <a:r>
              <a:rPr lang="en-AU" i="0">
                <a:solidFill>
                  <a:schemeClr val="tx1"/>
                </a:solidFill>
              </a:rPr>
              <a:t>P&amp;C</a:t>
            </a:r>
          </a:p>
          <a:p>
            <a:pPr marL="180975" indent="-180975" defTabSz="1279525">
              <a:lnSpc>
                <a:spcPct val="85000"/>
              </a:lnSpc>
              <a:spcBef>
                <a:spcPct val="15000"/>
              </a:spcBef>
              <a:buFontTx/>
              <a:buChar char="•"/>
            </a:pPr>
            <a:r>
              <a:rPr lang="en-AU" i="0">
                <a:solidFill>
                  <a:schemeClr val="tx1"/>
                </a:solidFill>
              </a:rPr>
              <a:t>Volunteers</a:t>
            </a:r>
          </a:p>
          <a:p>
            <a:pPr marL="180975" indent="-180975" defTabSz="1279525">
              <a:lnSpc>
                <a:spcPct val="85000"/>
              </a:lnSpc>
              <a:spcBef>
                <a:spcPct val="15000"/>
              </a:spcBef>
              <a:buFontTx/>
              <a:buChar char="•"/>
            </a:pPr>
            <a:r>
              <a:rPr lang="en-AU" i="0">
                <a:solidFill>
                  <a:schemeClr val="tx1"/>
                </a:solidFill>
              </a:rPr>
              <a:t>Community</a:t>
            </a:r>
          </a:p>
        </p:txBody>
      </p:sp>
      <p:sp>
        <p:nvSpPr>
          <p:cNvPr id="14366" name="Text Box 67"/>
          <p:cNvSpPr txBox="1">
            <a:spLocks noChangeArrowheads="1"/>
          </p:cNvSpPr>
          <p:nvPr/>
        </p:nvSpPr>
        <p:spPr bwMode="auto">
          <a:xfrm>
            <a:off x="10217150" y="2811463"/>
            <a:ext cx="2298700" cy="1809750"/>
          </a:xfrm>
          <a:prstGeom prst="rect">
            <a:avLst/>
          </a:prstGeom>
          <a:noFill/>
          <a:ln w="9525">
            <a:noFill/>
            <a:miter lim="800000"/>
            <a:headEnd/>
            <a:tailEnd/>
          </a:ln>
        </p:spPr>
        <p:txBody>
          <a:bodyPr lIns="91410" tIns="45705" rIns="91410" bIns="45705">
            <a:spAutoFit/>
          </a:bodyPr>
          <a:lstStyle/>
          <a:p>
            <a:pPr marL="180975" indent="-180975" defTabSz="1279525">
              <a:lnSpc>
                <a:spcPct val="85000"/>
              </a:lnSpc>
              <a:spcBef>
                <a:spcPct val="15000"/>
              </a:spcBef>
              <a:buFontTx/>
              <a:buChar char="•"/>
            </a:pPr>
            <a:r>
              <a:rPr lang="en-AU" i="0">
                <a:solidFill>
                  <a:schemeClr val="tx1"/>
                </a:solidFill>
              </a:rPr>
              <a:t>Teaching and learning programs shared (21)</a:t>
            </a:r>
          </a:p>
          <a:p>
            <a:pPr marL="180975" indent="-180975" defTabSz="1279525">
              <a:lnSpc>
                <a:spcPct val="85000"/>
              </a:lnSpc>
              <a:spcBef>
                <a:spcPct val="15000"/>
              </a:spcBef>
              <a:buFontTx/>
              <a:buChar char="•"/>
            </a:pPr>
            <a:r>
              <a:rPr lang="en-AU" i="0">
                <a:solidFill>
                  <a:schemeClr val="tx1"/>
                </a:solidFill>
              </a:rPr>
              <a:t>Extended curriculum (16)</a:t>
            </a:r>
          </a:p>
          <a:p>
            <a:pPr marL="180975" indent="-180975" defTabSz="1279525">
              <a:lnSpc>
                <a:spcPct val="85000"/>
              </a:lnSpc>
              <a:spcBef>
                <a:spcPct val="15000"/>
              </a:spcBef>
              <a:buFontTx/>
              <a:buChar char="•"/>
            </a:pPr>
            <a:r>
              <a:rPr lang="en-AU" i="0">
                <a:solidFill>
                  <a:schemeClr val="tx1"/>
                </a:solidFill>
              </a:rPr>
              <a:t>Rubrics for consistent teacher judgement (7)</a:t>
            </a:r>
          </a:p>
          <a:p>
            <a:pPr marL="180975" indent="-180975" defTabSz="1279525">
              <a:lnSpc>
                <a:spcPct val="85000"/>
              </a:lnSpc>
              <a:spcBef>
                <a:spcPct val="15000"/>
              </a:spcBef>
              <a:buFontTx/>
              <a:buChar char="•"/>
            </a:pPr>
            <a:r>
              <a:rPr lang="en-AU" i="0">
                <a:solidFill>
                  <a:schemeClr val="tx1"/>
                </a:solidFill>
              </a:rPr>
              <a:t>Increased enrolments (6) </a:t>
            </a:r>
          </a:p>
          <a:p>
            <a:pPr marL="180975" indent="-180975" defTabSz="1279525">
              <a:lnSpc>
                <a:spcPct val="85000"/>
              </a:lnSpc>
              <a:spcBef>
                <a:spcPct val="15000"/>
              </a:spcBef>
              <a:buFontTx/>
              <a:buChar char="•"/>
            </a:pPr>
            <a:r>
              <a:rPr lang="en-AU" i="0">
                <a:solidFill>
                  <a:schemeClr val="tx1"/>
                </a:solidFill>
              </a:rPr>
              <a:t>Inter-school activities (5)</a:t>
            </a:r>
          </a:p>
          <a:p>
            <a:pPr marL="180975" indent="-180975" defTabSz="1279525">
              <a:lnSpc>
                <a:spcPct val="85000"/>
              </a:lnSpc>
              <a:spcBef>
                <a:spcPct val="15000"/>
              </a:spcBef>
              <a:buFontTx/>
              <a:buChar char="•"/>
            </a:pPr>
            <a:r>
              <a:rPr lang="en-AU" i="0">
                <a:solidFill>
                  <a:schemeClr val="tx1"/>
                </a:solidFill>
              </a:rPr>
              <a:t>Programs for shared resources (4)</a:t>
            </a:r>
          </a:p>
          <a:p>
            <a:pPr marL="180975" indent="-180975" defTabSz="1279525">
              <a:lnSpc>
                <a:spcPct val="85000"/>
              </a:lnSpc>
              <a:spcBef>
                <a:spcPct val="15000"/>
              </a:spcBef>
              <a:buFontTx/>
              <a:buChar char="•"/>
            </a:pPr>
            <a:r>
              <a:rPr lang="en-AU" i="0">
                <a:solidFill>
                  <a:schemeClr val="tx1"/>
                </a:solidFill>
              </a:rPr>
              <a:t>Up-skilling of staff (1)</a:t>
            </a:r>
          </a:p>
          <a:p>
            <a:pPr marL="180975" indent="-180975" defTabSz="1279525">
              <a:lnSpc>
                <a:spcPct val="85000"/>
              </a:lnSpc>
              <a:spcBef>
                <a:spcPct val="15000"/>
              </a:spcBef>
              <a:buFontTx/>
              <a:buChar char="•"/>
            </a:pPr>
            <a:r>
              <a:rPr lang="en-AU" i="0">
                <a:solidFill>
                  <a:schemeClr val="tx1"/>
                </a:solidFill>
              </a:rPr>
              <a:t>Increased positive media coverage</a:t>
            </a:r>
          </a:p>
          <a:p>
            <a:pPr marL="180975" indent="-180975" defTabSz="1279525">
              <a:lnSpc>
                <a:spcPct val="85000"/>
              </a:lnSpc>
              <a:spcBef>
                <a:spcPct val="15000"/>
              </a:spcBef>
              <a:buFontTx/>
              <a:buChar char="•"/>
            </a:pPr>
            <a:r>
              <a:rPr lang="en-AU" i="0">
                <a:solidFill>
                  <a:schemeClr val="tx1"/>
                </a:solidFill>
              </a:rPr>
              <a:t>Shared administration documentation (eg grant applications)</a:t>
            </a:r>
          </a:p>
          <a:p>
            <a:pPr marL="180975" indent="-180975" defTabSz="1279525">
              <a:lnSpc>
                <a:spcPct val="85000"/>
              </a:lnSpc>
              <a:spcBef>
                <a:spcPct val="15000"/>
              </a:spcBef>
              <a:buFontTx/>
              <a:buChar char="•"/>
            </a:pPr>
            <a:r>
              <a:rPr lang="en-AU" i="0">
                <a:solidFill>
                  <a:schemeClr val="tx1"/>
                </a:solidFill>
              </a:rPr>
              <a:t>Time-table for sharing expertise</a:t>
            </a:r>
            <a:endParaRPr lang="en-US" i="0">
              <a:solidFill>
                <a:schemeClr val="tx1"/>
              </a:solidFill>
            </a:endParaRPr>
          </a:p>
        </p:txBody>
      </p:sp>
      <p:sp>
        <p:nvSpPr>
          <p:cNvPr id="14367" name="Text Box 26"/>
          <p:cNvSpPr txBox="1">
            <a:spLocks noChangeArrowheads="1"/>
          </p:cNvSpPr>
          <p:nvPr/>
        </p:nvSpPr>
        <p:spPr bwMode="auto">
          <a:xfrm>
            <a:off x="10217150" y="2447925"/>
            <a:ext cx="2159000" cy="366713"/>
          </a:xfrm>
          <a:prstGeom prst="rect">
            <a:avLst/>
          </a:prstGeom>
          <a:noFill/>
          <a:ln w="9525">
            <a:noFill/>
            <a:miter lim="800000"/>
            <a:headEnd/>
            <a:tailEnd/>
          </a:ln>
        </p:spPr>
        <p:txBody>
          <a:bodyPr lIns="91410" tIns="45705" rIns="91410" bIns="45705">
            <a:spAutoFit/>
          </a:bodyPr>
          <a:lstStyle/>
          <a:p>
            <a:pPr defTabSz="1279525">
              <a:lnSpc>
                <a:spcPct val="85000"/>
              </a:lnSpc>
              <a:spcBef>
                <a:spcPct val="15000"/>
              </a:spcBef>
            </a:pPr>
            <a:r>
              <a:rPr lang="en-AU">
                <a:latin typeface="Trebuchet MS" pitchFamily="34" charset="0"/>
              </a:rPr>
              <a:t>What are the </a:t>
            </a:r>
            <a:r>
              <a:rPr lang="en-AU" sz="1200" b="1">
                <a:latin typeface="Trebuchet MS" pitchFamily="34" charset="0"/>
              </a:rPr>
              <a:t>OUTPUTS</a:t>
            </a:r>
            <a:r>
              <a:rPr lang="en-AU">
                <a:latin typeface="Trebuchet MS" pitchFamily="34" charset="0"/>
              </a:rPr>
              <a:t> (tangible deliverables) of the organisation?</a:t>
            </a:r>
          </a:p>
        </p:txBody>
      </p:sp>
      <p:sp>
        <p:nvSpPr>
          <p:cNvPr id="36" name="Text Box 70"/>
          <p:cNvSpPr txBox="1">
            <a:spLocks noChangeArrowheads="1"/>
          </p:cNvSpPr>
          <p:nvPr/>
        </p:nvSpPr>
        <p:spPr bwMode="auto">
          <a:xfrm>
            <a:off x="7096125" y="5899150"/>
            <a:ext cx="3086100" cy="3048000"/>
          </a:xfrm>
          <a:prstGeom prst="rect">
            <a:avLst/>
          </a:prstGeom>
          <a:noFill/>
          <a:ln w="9525">
            <a:noFill/>
            <a:miter lim="800000"/>
            <a:headEnd/>
            <a:tailEnd/>
          </a:ln>
          <a:effectLst/>
        </p:spPr>
        <p:txBody>
          <a:bodyPr lIns="91410" tIns="45705" rIns="91410" bIns="45705">
            <a:spAutoFit/>
          </a:bodyPr>
          <a:lstStyle/>
          <a:p>
            <a:pPr marL="180975" indent="-180975" defTabSz="1279525">
              <a:lnSpc>
                <a:spcPct val="85000"/>
              </a:lnSpc>
              <a:spcBef>
                <a:spcPct val="15000"/>
              </a:spcBef>
              <a:defRPr/>
            </a:pPr>
            <a:r>
              <a:rPr lang="en-AU" sz="1000" b="1" i="0" dirty="0">
                <a:solidFill>
                  <a:schemeClr val="tx1"/>
                </a:solidFill>
                <a:effectLst>
                  <a:outerShdw blurRad="38100" dist="38100" dir="2700000" algn="tl">
                    <a:srgbClr val="000000">
                      <a:alpha val="43137"/>
                    </a:srgbClr>
                  </a:outerShdw>
                </a:effectLst>
              </a:rPr>
              <a:t>Support</a:t>
            </a:r>
            <a:endParaRPr lang="en-AU" sz="1000" i="0" dirty="0">
              <a:solidFill>
                <a:schemeClr val="tx1"/>
              </a:solidFill>
            </a:endParaRPr>
          </a:p>
          <a:p>
            <a:pPr marL="180975" indent="-180975" defTabSz="1279525">
              <a:lnSpc>
                <a:spcPct val="85000"/>
              </a:lnSpc>
              <a:spcBef>
                <a:spcPct val="15000"/>
              </a:spcBef>
              <a:defRPr/>
            </a:pPr>
            <a:r>
              <a:rPr lang="en-AU" b="1" i="0" dirty="0">
                <a:solidFill>
                  <a:schemeClr val="accent6">
                    <a:lumMod val="60000"/>
                    <a:lumOff val="40000"/>
                  </a:schemeClr>
                </a:solidFill>
              </a:rPr>
              <a:t>Internal Relationships</a:t>
            </a:r>
          </a:p>
          <a:p>
            <a:pPr marL="180975" indent="-180975" defTabSz="1279525">
              <a:lnSpc>
                <a:spcPct val="85000"/>
              </a:lnSpc>
              <a:spcBef>
                <a:spcPct val="15000"/>
              </a:spcBef>
              <a:buFontTx/>
              <a:buChar char="•"/>
              <a:defRPr/>
            </a:pPr>
            <a:r>
              <a:rPr lang="en-AU" i="0" dirty="0">
                <a:solidFill>
                  <a:schemeClr val="tx1"/>
                </a:solidFill>
              </a:rPr>
              <a:t>Designate ‘out of school’ contact for support beyond that provided by principal</a:t>
            </a:r>
          </a:p>
          <a:p>
            <a:pPr marL="180975" indent="-180975" defTabSz="1279525">
              <a:lnSpc>
                <a:spcPct val="85000"/>
              </a:lnSpc>
              <a:spcBef>
                <a:spcPct val="15000"/>
              </a:spcBef>
              <a:buFontTx/>
              <a:buChar char="•"/>
              <a:defRPr/>
            </a:pPr>
            <a:r>
              <a:rPr lang="en-AU" i="0" dirty="0">
                <a:solidFill>
                  <a:schemeClr val="tx1"/>
                </a:solidFill>
              </a:rPr>
              <a:t>Plan and organise social events</a:t>
            </a:r>
          </a:p>
          <a:p>
            <a:pPr marL="180975" indent="-180975" defTabSz="1279525">
              <a:lnSpc>
                <a:spcPct val="85000"/>
              </a:lnSpc>
              <a:spcBef>
                <a:spcPct val="15000"/>
              </a:spcBef>
              <a:buFontTx/>
              <a:buChar char="•"/>
              <a:defRPr/>
            </a:pPr>
            <a:r>
              <a:rPr lang="en-AU" i="0" dirty="0">
                <a:solidFill>
                  <a:schemeClr val="tx1"/>
                </a:solidFill>
              </a:rPr>
              <a:t>Share and refine the System Map within and across schools</a:t>
            </a:r>
          </a:p>
          <a:p>
            <a:pPr marL="180975" indent="-180975" defTabSz="1279525">
              <a:lnSpc>
                <a:spcPct val="85000"/>
              </a:lnSpc>
              <a:spcBef>
                <a:spcPct val="15000"/>
              </a:spcBef>
              <a:buFontTx/>
              <a:buChar char="•"/>
              <a:defRPr/>
            </a:pPr>
            <a:r>
              <a:rPr lang="en-AU" i="0" dirty="0">
                <a:solidFill>
                  <a:schemeClr val="tx1"/>
                </a:solidFill>
              </a:rPr>
              <a:t>Schedule face-to-face meetings  to share expertise and resources</a:t>
            </a:r>
          </a:p>
          <a:p>
            <a:pPr marL="180975" indent="-180975" defTabSz="1279525">
              <a:lnSpc>
                <a:spcPct val="85000"/>
              </a:lnSpc>
              <a:spcBef>
                <a:spcPct val="15000"/>
              </a:spcBef>
              <a:defRPr/>
            </a:pPr>
            <a:r>
              <a:rPr lang="en-AU" b="1" i="0" dirty="0">
                <a:solidFill>
                  <a:schemeClr val="tx1"/>
                </a:solidFill>
              </a:rPr>
              <a:t>Technology</a:t>
            </a:r>
          </a:p>
          <a:p>
            <a:pPr marL="180975" indent="-180975" defTabSz="1279525">
              <a:lnSpc>
                <a:spcPct val="85000"/>
              </a:lnSpc>
              <a:spcBef>
                <a:spcPct val="15000"/>
              </a:spcBef>
              <a:buFontTx/>
              <a:buChar char="•"/>
              <a:defRPr/>
            </a:pPr>
            <a:r>
              <a:rPr lang="en-AU" i="0" dirty="0">
                <a:solidFill>
                  <a:schemeClr val="tx1"/>
                </a:solidFill>
              </a:rPr>
              <a:t>Designate technology coordinator (guru)</a:t>
            </a:r>
          </a:p>
          <a:p>
            <a:pPr marL="180975" indent="-180975" defTabSz="1279525">
              <a:lnSpc>
                <a:spcPct val="85000"/>
              </a:lnSpc>
              <a:spcBef>
                <a:spcPct val="15000"/>
              </a:spcBef>
              <a:buFontTx/>
              <a:buChar char="•"/>
              <a:defRPr/>
            </a:pPr>
            <a:r>
              <a:rPr lang="en-AU" i="0" dirty="0">
                <a:solidFill>
                  <a:schemeClr val="tx1"/>
                </a:solidFill>
              </a:rPr>
              <a:t>Identify individual and program needs</a:t>
            </a:r>
          </a:p>
          <a:p>
            <a:pPr marL="180975" indent="-180975" defTabSz="1279525">
              <a:lnSpc>
                <a:spcPct val="85000"/>
              </a:lnSpc>
              <a:spcBef>
                <a:spcPct val="15000"/>
              </a:spcBef>
              <a:buFontTx/>
              <a:buChar char="•"/>
              <a:defRPr/>
            </a:pPr>
            <a:r>
              <a:rPr lang="en-AU" i="0" dirty="0">
                <a:solidFill>
                  <a:schemeClr val="tx1"/>
                </a:solidFill>
              </a:rPr>
              <a:t>Research available training</a:t>
            </a:r>
          </a:p>
          <a:p>
            <a:pPr marL="180975" indent="-180975" defTabSz="1279525">
              <a:lnSpc>
                <a:spcPct val="85000"/>
              </a:lnSpc>
              <a:spcBef>
                <a:spcPct val="15000"/>
              </a:spcBef>
              <a:buFontTx/>
              <a:buChar char="•"/>
              <a:defRPr/>
            </a:pPr>
            <a:r>
              <a:rPr lang="en-AU" i="0" dirty="0">
                <a:solidFill>
                  <a:schemeClr val="tx1"/>
                </a:solidFill>
              </a:rPr>
              <a:t>Implement training as required</a:t>
            </a:r>
          </a:p>
          <a:p>
            <a:pPr marL="180975" indent="-180975" defTabSz="1279525">
              <a:lnSpc>
                <a:spcPct val="85000"/>
              </a:lnSpc>
              <a:spcBef>
                <a:spcPct val="15000"/>
              </a:spcBef>
              <a:defRPr/>
            </a:pPr>
            <a:r>
              <a:rPr lang="en-AU" b="1" i="0" dirty="0">
                <a:solidFill>
                  <a:schemeClr val="tx1"/>
                </a:solidFill>
              </a:rPr>
              <a:t>Support Each Other</a:t>
            </a:r>
          </a:p>
          <a:p>
            <a:pPr marL="180975" indent="-180975" defTabSz="1279525">
              <a:lnSpc>
                <a:spcPct val="85000"/>
              </a:lnSpc>
              <a:spcBef>
                <a:spcPct val="15000"/>
              </a:spcBef>
              <a:buFontTx/>
              <a:buChar char="•"/>
              <a:defRPr/>
            </a:pPr>
            <a:r>
              <a:rPr lang="en-AU" i="0" dirty="0">
                <a:solidFill>
                  <a:schemeClr val="tx1"/>
                </a:solidFill>
              </a:rPr>
              <a:t>Establish list of ‘designated persons’ to contact for support</a:t>
            </a:r>
          </a:p>
          <a:p>
            <a:pPr marL="180975" indent="-180975" defTabSz="1279525">
              <a:lnSpc>
                <a:spcPct val="85000"/>
              </a:lnSpc>
              <a:spcBef>
                <a:spcPct val="15000"/>
              </a:spcBef>
              <a:buFontTx/>
              <a:buChar char="•"/>
              <a:defRPr/>
            </a:pPr>
            <a:r>
              <a:rPr lang="en-AU" i="0" dirty="0">
                <a:solidFill>
                  <a:schemeClr val="tx1"/>
                </a:solidFill>
              </a:rPr>
              <a:t>Identify support required</a:t>
            </a:r>
          </a:p>
          <a:p>
            <a:pPr marL="180975" indent="-180975" defTabSz="1279525">
              <a:lnSpc>
                <a:spcPct val="85000"/>
              </a:lnSpc>
              <a:spcBef>
                <a:spcPct val="15000"/>
              </a:spcBef>
              <a:buFontTx/>
              <a:buChar char="•"/>
              <a:defRPr/>
            </a:pPr>
            <a:r>
              <a:rPr lang="en-AU" i="0" dirty="0">
                <a:solidFill>
                  <a:schemeClr val="tx1"/>
                </a:solidFill>
              </a:rPr>
              <a:t>Evaluate effectiveness of support provided</a:t>
            </a:r>
          </a:p>
          <a:p>
            <a:pPr marL="180975" indent="-180975" defTabSz="1279525">
              <a:lnSpc>
                <a:spcPct val="85000"/>
              </a:lnSpc>
              <a:spcBef>
                <a:spcPct val="15000"/>
              </a:spcBef>
              <a:defRPr/>
            </a:pPr>
            <a:r>
              <a:rPr lang="en-AU" b="1" i="0" dirty="0">
                <a:solidFill>
                  <a:schemeClr val="tx1"/>
                </a:solidFill>
              </a:rPr>
              <a:t>Teacher Welfare</a:t>
            </a:r>
          </a:p>
          <a:p>
            <a:pPr marL="180975" indent="-180975" defTabSz="1279525">
              <a:lnSpc>
                <a:spcPct val="85000"/>
              </a:lnSpc>
              <a:spcBef>
                <a:spcPct val="15000"/>
              </a:spcBef>
              <a:buFontTx/>
              <a:buChar char="•"/>
              <a:defRPr/>
            </a:pPr>
            <a:r>
              <a:rPr lang="en-AU" i="0" dirty="0">
                <a:solidFill>
                  <a:schemeClr val="tx1"/>
                </a:solidFill>
              </a:rPr>
              <a:t>Allocate buddy/mentors</a:t>
            </a:r>
          </a:p>
          <a:p>
            <a:pPr marL="180975" indent="-180975" defTabSz="1279525">
              <a:lnSpc>
                <a:spcPct val="85000"/>
              </a:lnSpc>
              <a:spcBef>
                <a:spcPct val="15000"/>
              </a:spcBef>
              <a:buFontTx/>
              <a:buChar char="•"/>
              <a:defRPr/>
            </a:pPr>
            <a:r>
              <a:rPr lang="en-AU" i="0" dirty="0">
                <a:solidFill>
                  <a:schemeClr val="tx1"/>
                </a:solidFill>
              </a:rPr>
              <a:t>Access support services</a:t>
            </a:r>
          </a:p>
        </p:txBody>
      </p:sp>
      <p:sp>
        <p:nvSpPr>
          <p:cNvPr id="37" name="Text Box 70"/>
          <p:cNvSpPr txBox="1">
            <a:spLocks noChangeArrowheads="1"/>
          </p:cNvSpPr>
          <p:nvPr/>
        </p:nvSpPr>
        <p:spPr bwMode="auto">
          <a:xfrm>
            <a:off x="4876800" y="5899150"/>
            <a:ext cx="2359025" cy="3194050"/>
          </a:xfrm>
          <a:prstGeom prst="rect">
            <a:avLst/>
          </a:prstGeom>
          <a:noFill/>
          <a:ln w="9525">
            <a:noFill/>
            <a:miter lim="800000"/>
            <a:headEnd/>
            <a:tailEnd/>
          </a:ln>
          <a:effectLst/>
        </p:spPr>
        <p:txBody>
          <a:bodyPr lIns="91410" tIns="45705" rIns="91410" bIns="45705">
            <a:spAutoFit/>
          </a:bodyPr>
          <a:lstStyle/>
          <a:p>
            <a:pPr marL="180975" indent="-180975" defTabSz="1279525">
              <a:lnSpc>
                <a:spcPct val="85000"/>
              </a:lnSpc>
              <a:spcBef>
                <a:spcPct val="15000"/>
              </a:spcBef>
              <a:defRPr/>
            </a:pPr>
            <a:r>
              <a:rPr lang="en-AU" sz="1050" b="1" i="0" dirty="0">
                <a:solidFill>
                  <a:schemeClr val="tx1"/>
                </a:solidFill>
                <a:effectLst>
                  <a:outerShdw blurRad="38100" dist="38100" dir="2700000" algn="tl">
                    <a:srgbClr val="000000">
                      <a:alpha val="43137"/>
                    </a:srgbClr>
                  </a:outerShdw>
                </a:effectLst>
              </a:rPr>
              <a:t>Core</a:t>
            </a:r>
            <a:endParaRPr lang="en-AU" i="0" dirty="0">
              <a:solidFill>
                <a:schemeClr val="tx1"/>
              </a:solidFill>
            </a:endParaRPr>
          </a:p>
          <a:p>
            <a:pPr marL="180975" indent="-180975" defTabSz="1279525">
              <a:lnSpc>
                <a:spcPct val="85000"/>
              </a:lnSpc>
              <a:spcBef>
                <a:spcPct val="15000"/>
              </a:spcBef>
              <a:defRPr/>
            </a:pPr>
            <a:r>
              <a:rPr lang="en-AU" b="1" i="0" dirty="0">
                <a:solidFill>
                  <a:schemeClr val="accent6">
                    <a:lumMod val="60000"/>
                    <a:lumOff val="40000"/>
                  </a:schemeClr>
                </a:solidFill>
              </a:rPr>
              <a:t>Professional Learning</a:t>
            </a:r>
          </a:p>
          <a:p>
            <a:pPr marL="180975" indent="-180975" defTabSz="1279525">
              <a:lnSpc>
                <a:spcPct val="85000"/>
              </a:lnSpc>
              <a:spcBef>
                <a:spcPct val="15000"/>
              </a:spcBef>
              <a:buFontTx/>
              <a:buChar char="•"/>
              <a:defRPr/>
            </a:pPr>
            <a:r>
              <a:rPr lang="en-AU" i="0" dirty="0">
                <a:solidFill>
                  <a:schemeClr val="tx1"/>
                </a:solidFill>
              </a:rPr>
              <a:t>Establish the needs and expertise of staff</a:t>
            </a:r>
          </a:p>
          <a:p>
            <a:pPr marL="180975" indent="-180975" defTabSz="1279525">
              <a:lnSpc>
                <a:spcPct val="85000"/>
              </a:lnSpc>
              <a:spcBef>
                <a:spcPct val="15000"/>
              </a:spcBef>
              <a:buFontTx/>
              <a:buChar char="•"/>
              <a:defRPr/>
            </a:pPr>
            <a:r>
              <a:rPr lang="en-AU" i="0" dirty="0">
                <a:solidFill>
                  <a:schemeClr val="tx1"/>
                </a:solidFill>
              </a:rPr>
              <a:t>Determine the availability of professional learning opportunities</a:t>
            </a:r>
          </a:p>
          <a:p>
            <a:pPr marL="180975" indent="-180975" defTabSz="1279525">
              <a:lnSpc>
                <a:spcPct val="85000"/>
              </a:lnSpc>
              <a:spcBef>
                <a:spcPct val="15000"/>
              </a:spcBef>
              <a:buFontTx/>
              <a:buChar char="•"/>
              <a:defRPr/>
            </a:pPr>
            <a:r>
              <a:rPr lang="en-AU" i="0" dirty="0">
                <a:solidFill>
                  <a:schemeClr val="tx1"/>
                </a:solidFill>
              </a:rPr>
              <a:t>Provide opportunity for sharing new knowledge</a:t>
            </a:r>
          </a:p>
          <a:p>
            <a:pPr marL="180975" indent="-180975" defTabSz="1279525">
              <a:lnSpc>
                <a:spcPct val="85000"/>
              </a:lnSpc>
              <a:spcBef>
                <a:spcPct val="15000"/>
              </a:spcBef>
              <a:defRPr/>
            </a:pPr>
            <a:r>
              <a:rPr lang="en-AU" b="1" i="0" dirty="0">
                <a:solidFill>
                  <a:schemeClr val="tx1"/>
                </a:solidFill>
              </a:rPr>
              <a:t>Teaching and Learning Programs</a:t>
            </a:r>
          </a:p>
          <a:p>
            <a:pPr marL="180975" indent="-180975" defTabSz="1279525">
              <a:lnSpc>
                <a:spcPct val="85000"/>
              </a:lnSpc>
              <a:spcBef>
                <a:spcPct val="15000"/>
              </a:spcBef>
              <a:buFontTx/>
              <a:buChar char="•"/>
              <a:defRPr/>
            </a:pPr>
            <a:r>
              <a:rPr lang="en-AU" i="0" dirty="0">
                <a:solidFill>
                  <a:schemeClr val="tx1"/>
                </a:solidFill>
              </a:rPr>
              <a:t>Develop CTJ rubrics</a:t>
            </a:r>
          </a:p>
          <a:p>
            <a:pPr marL="180975" indent="-180975" defTabSz="1279525">
              <a:lnSpc>
                <a:spcPct val="85000"/>
              </a:lnSpc>
              <a:spcBef>
                <a:spcPct val="15000"/>
              </a:spcBef>
              <a:buFontTx/>
              <a:buChar char="•"/>
              <a:defRPr/>
            </a:pPr>
            <a:r>
              <a:rPr lang="en-AU" i="0" dirty="0">
                <a:solidFill>
                  <a:schemeClr val="tx1"/>
                </a:solidFill>
              </a:rPr>
              <a:t>Share innovative programs</a:t>
            </a:r>
          </a:p>
          <a:p>
            <a:pPr marL="180975" indent="-180975" defTabSz="1279525">
              <a:lnSpc>
                <a:spcPct val="85000"/>
              </a:lnSpc>
              <a:spcBef>
                <a:spcPct val="15000"/>
              </a:spcBef>
              <a:buFontTx/>
              <a:buChar char="•"/>
              <a:defRPr/>
            </a:pPr>
            <a:r>
              <a:rPr lang="en-AU" i="0" dirty="0">
                <a:solidFill>
                  <a:schemeClr val="tx1"/>
                </a:solidFill>
              </a:rPr>
              <a:t>Assess programs</a:t>
            </a:r>
          </a:p>
          <a:p>
            <a:pPr marL="180975" indent="-180975" defTabSz="1279525">
              <a:lnSpc>
                <a:spcPct val="85000"/>
              </a:lnSpc>
              <a:spcBef>
                <a:spcPct val="15000"/>
              </a:spcBef>
              <a:defRPr/>
            </a:pPr>
            <a:r>
              <a:rPr lang="en-AU" b="1" i="0" dirty="0">
                <a:solidFill>
                  <a:schemeClr val="tx1"/>
                </a:solidFill>
              </a:rPr>
              <a:t>Project Management</a:t>
            </a:r>
          </a:p>
          <a:p>
            <a:pPr marL="180975" indent="-180975" defTabSz="1279525">
              <a:lnSpc>
                <a:spcPct val="85000"/>
              </a:lnSpc>
              <a:spcBef>
                <a:spcPct val="15000"/>
              </a:spcBef>
              <a:buFontTx/>
              <a:buChar char="•"/>
              <a:defRPr/>
            </a:pPr>
            <a:r>
              <a:rPr lang="en-AU" i="0" dirty="0">
                <a:solidFill>
                  <a:schemeClr val="tx1"/>
                </a:solidFill>
              </a:rPr>
              <a:t>Identify need for a project</a:t>
            </a:r>
          </a:p>
          <a:p>
            <a:pPr marL="180975" indent="-180975" defTabSz="1279525">
              <a:lnSpc>
                <a:spcPct val="85000"/>
              </a:lnSpc>
              <a:spcBef>
                <a:spcPct val="15000"/>
              </a:spcBef>
              <a:buFontTx/>
              <a:buChar char="•"/>
              <a:defRPr/>
            </a:pPr>
            <a:r>
              <a:rPr lang="en-AU" i="0" dirty="0">
                <a:solidFill>
                  <a:schemeClr val="tx1"/>
                </a:solidFill>
              </a:rPr>
              <a:t>Design and implement the project</a:t>
            </a:r>
          </a:p>
          <a:p>
            <a:pPr marL="180975" indent="-180975" defTabSz="1279525">
              <a:lnSpc>
                <a:spcPct val="85000"/>
              </a:lnSpc>
              <a:spcBef>
                <a:spcPct val="15000"/>
              </a:spcBef>
              <a:buFontTx/>
              <a:buChar char="•"/>
              <a:defRPr/>
            </a:pPr>
            <a:r>
              <a:rPr lang="en-AU" i="0" dirty="0">
                <a:solidFill>
                  <a:schemeClr val="tx1"/>
                </a:solidFill>
              </a:rPr>
              <a:t>Evaluate and assess project (and resources) </a:t>
            </a:r>
          </a:p>
          <a:p>
            <a:pPr marL="180975" indent="-180975" defTabSz="1279525">
              <a:lnSpc>
                <a:spcPct val="85000"/>
              </a:lnSpc>
              <a:spcBef>
                <a:spcPct val="15000"/>
              </a:spcBef>
              <a:defRPr/>
            </a:pPr>
            <a:r>
              <a:rPr lang="en-AU" b="1" i="0" dirty="0">
                <a:solidFill>
                  <a:schemeClr val="tx1"/>
                </a:solidFill>
              </a:rPr>
              <a:t>Events</a:t>
            </a:r>
          </a:p>
          <a:p>
            <a:pPr marL="180975" indent="-180975" defTabSz="1279525">
              <a:lnSpc>
                <a:spcPct val="85000"/>
              </a:lnSpc>
              <a:spcBef>
                <a:spcPct val="15000"/>
              </a:spcBef>
              <a:buFontTx/>
              <a:buChar char="•"/>
              <a:defRPr/>
            </a:pPr>
            <a:r>
              <a:rPr lang="en-AU" i="0" dirty="0">
                <a:solidFill>
                  <a:schemeClr val="tx1"/>
                </a:solidFill>
              </a:rPr>
              <a:t>Identify events and timetable them</a:t>
            </a:r>
          </a:p>
          <a:p>
            <a:pPr marL="180975" indent="-180975" defTabSz="1279525">
              <a:lnSpc>
                <a:spcPct val="85000"/>
              </a:lnSpc>
              <a:spcBef>
                <a:spcPct val="15000"/>
              </a:spcBef>
              <a:buFontTx/>
              <a:buChar char="•"/>
              <a:defRPr/>
            </a:pPr>
            <a:r>
              <a:rPr lang="en-AU" i="0" dirty="0">
                <a:solidFill>
                  <a:schemeClr val="tx1"/>
                </a:solidFill>
              </a:rPr>
              <a:t>Coordinate individual events</a:t>
            </a:r>
          </a:p>
          <a:p>
            <a:pPr marL="180975" indent="-180975" defTabSz="1279525">
              <a:lnSpc>
                <a:spcPct val="85000"/>
              </a:lnSpc>
              <a:spcBef>
                <a:spcPct val="15000"/>
              </a:spcBef>
              <a:defRPr/>
            </a:pPr>
            <a:r>
              <a:rPr lang="en-AU" b="1" i="0" dirty="0">
                <a:solidFill>
                  <a:schemeClr val="tx1"/>
                </a:solidFill>
              </a:rPr>
              <a:t>Sharing Resources</a:t>
            </a:r>
          </a:p>
          <a:p>
            <a:pPr marL="180975" indent="-180975" defTabSz="1279525">
              <a:lnSpc>
                <a:spcPct val="85000"/>
              </a:lnSpc>
              <a:spcBef>
                <a:spcPct val="15000"/>
              </a:spcBef>
              <a:buFontTx/>
              <a:buChar char="•"/>
              <a:defRPr/>
            </a:pPr>
            <a:r>
              <a:rPr lang="en-AU" i="0" dirty="0">
                <a:solidFill>
                  <a:schemeClr val="tx1"/>
                </a:solidFill>
              </a:rPr>
              <a:t>Develop database</a:t>
            </a:r>
          </a:p>
          <a:p>
            <a:pPr marL="180975" indent="-180975" defTabSz="1279525">
              <a:lnSpc>
                <a:spcPct val="85000"/>
              </a:lnSpc>
              <a:spcBef>
                <a:spcPct val="15000"/>
              </a:spcBef>
              <a:buFontTx/>
              <a:buChar char="•"/>
              <a:defRPr/>
            </a:pPr>
            <a:r>
              <a:rPr lang="en-AU" i="0" dirty="0">
                <a:solidFill>
                  <a:schemeClr val="tx1"/>
                </a:solidFill>
              </a:rPr>
              <a:t>Develop a protocol for usage</a:t>
            </a:r>
          </a:p>
        </p:txBody>
      </p:sp>
      <p:sp>
        <p:nvSpPr>
          <p:cNvPr id="38" name="Text Box 70"/>
          <p:cNvSpPr txBox="1">
            <a:spLocks noChangeArrowheads="1"/>
          </p:cNvSpPr>
          <p:nvPr/>
        </p:nvSpPr>
        <p:spPr bwMode="auto">
          <a:xfrm>
            <a:off x="2828925" y="5927725"/>
            <a:ext cx="2066925" cy="2827338"/>
          </a:xfrm>
          <a:prstGeom prst="rect">
            <a:avLst/>
          </a:prstGeom>
          <a:noFill/>
          <a:ln w="9525">
            <a:noFill/>
            <a:miter lim="800000"/>
            <a:headEnd/>
            <a:tailEnd/>
          </a:ln>
          <a:effectLst/>
        </p:spPr>
        <p:txBody>
          <a:bodyPr lIns="91410" tIns="45705" rIns="91410" bIns="45705">
            <a:spAutoFit/>
          </a:bodyPr>
          <a:lstStyle/>
          <a:p>
            <a:pPr marL="180975" indent="-180975" defTabSz="1279525">
              <a:lnSpc>
                <a:spcPct val="85000"/>
              </a:lnSpc>
              <a:spcBef>
                <a:spcPct val="15000"/>
              </a:spcBef>
              <a:defRPr/>
            </a:pPr>
            <a:r>
              <a:rPr lang="en-AU" sz="1000" b="1" i="0" dirty="0">
                <a:solidFill>
                  <a:schemeClr val="tx1"/>
                </a:solidFill>
                <a:effectLst>
                  <a:outerShdw blurRad="38100" dist="38100" dir="2700000" algn="tl">
                    <a:srgbClr val="000000">
                      <a:alpha val="43137"/>
                    </a:srgbClr>
                  </a:outerShdw>
                </a:effectLst>
              </a:rPr>
              <a:t>Management</a:t>
            </a:r>
            <a:endParaRPr lang="en-AU" b="1" i="0" dirty="0">
              <a:solidFill>
                <a:schemeClr val="tx1"/>
              </a:solidFill>
              <a:effectLst>
                <a:outerShdw blurRad="38100" dist="38100" dir="2700000" algn="tl">
                  <a:srgbClr val="000000">
                    <a:alpha val="43137"/>
                  </a:srgbClr>
                </a:outerShdw>
              </a:effectLst>
            </a:endParaRPr>
          </a:p>
          <a:p>
            <a:pPr marL="180975" indent="-180975" defTabSz="1279525">
              <a:lnSpc>
                <a:spcPct val="85000"/>
              </a:lnSpc>
              <a:spcBef>
                <a:spcPct val="15000"/>
              </a:spcBef>
              <a:defRPr/>
            </a:pPr>
            <a:r>
              <a:rPr lang="en-AU" b="1" i="0" dirty="0">
                <a:solidFill>
                  <a:schemeClr val="tx1"/>
                </a:solidFill>
              </a:rPr>
              <a:t>External Relationships</a:t>
            </a:r>
          </a:p>
          <a:p>
            <a:pPr marL="180975" indent="-180975" defTabSz="1279525">
              <a:lnSpc>
                <a:spcPct val="85000"/>
              </a:lnSpc>
              <a:spcBef>
                <a:spcPct val="15000"/>
              </a:spcBef>
              <a:buFontTx/>
              <a:buChar char="•"/>
              <a:defRPr/>
            </a:pPr>
            <a:r>
              <a:rPr lang="en-AU" i="0" dirty="0">
                <a:solidFill>
                  <a:schemeClr val="tx1"/>
                </a:solidFill>
              </a:rPr>
              <a:t>Promote events through local media</a:t>
            </a:r>
          </a:p>
          <a:p>
            <a:pPr marL="180975" indent="-180975" defTabSz="1279525">
              <a:lnSpc>
                <a:spcPct val="85000"/>
              </a:lnSpc>
              <a:spcBef>
                <a:spcPct val="15000"/>
              </a:spcBef>
              <a:buFontTx/>
              <a:buChar char="•"/>
              <a:defRPr/>
            </a:pPr>
            <a:r>
              <a:rPr lang="en-AU" i="0" dirty="0">
                <a:solidFill>
                  <a:schemeClr val="tx1"/>
                </a:solidFill>
              </a:rPr>
              <a:t>Participate in local events</a:t>
            </a:r>
          </a:p>
          <a:p>
            <a:pPr marL="180975" indent="-180975" defTabSz="1279525">
              <a:lnSpc>
                <a:spcPct val="85000"/>
              </a:lnSpc>
              <a:spcBef>
                <a:spcPct val="15000"/>
              </a:spcBef>
              <a:defRPr/>
            </a:pPr>
            <a:r>
              <a:rPr lang="en-AU" b="1" i="0" dirty="0">
                <a:solidFill>
                  <a:schemeClr val="tx1"/>
                </a:solidFill>
              </a:rPr>
              <a:t>Administration documentation</a:t>
            </a:r>
          </a:p>
          <a:p>
            <a:pPr marL="180975" indent="-180975" defTabSz="1279525">
              <a:lnSpc>
                <a:spcPct val="85000"/>
              </a:lnSpc>
              <a:spcBef>
                <a:spcPct val="15000"/>
              </a:spcBef>
              <a:buFontTx/>
              <a:buChar char="•"/>
              <a:defRPr/>
            </a:pPr>
            <a:r>
              <a:rPr lang="en-AU" i="0" dirty="0">
                <a:solidFill>
                  <a:schemeClr val="tx1"/>
                </a:solidFill>
              </a:rPr>
              <a:t>Sharing DET required policies and procedures</a:t>
            </a:r>
          </a:p>
          <a:p>
            <a:pPr marL="180975" indent="-180975" defTabSz="1279525">
              <a:lnSpc>
                <a:spcPct val="85000"/>
              </a:lnSpc>
              <a:spcBef>
                <a:spcPct val="15000"/>
              </a:spcBef>
              <a:buFontTx/>
              <a:buChar char="•"/>
              <a:defRPr/>
            </a:pPr>
            <a:r>
              <a:rPr lang="en-AU" i="0" dirty="0">
                <a:solidFill>
                  <a:schemeClr val="tx1"/>
                </a:solidFill>
              </a:rPr>
              <a:t>Develop and share other useful documents and ideas within the learning community</a:t>
            </a:r>
          </a:p>
          <a:p>
            <a:pPr marL="180975" indent="-180975" defTabSz="1279525">
              <a:lnSpc>
                <a:spcPct val="85000"/>
              </a:lnSpc>
              <a:spcBef>
                <a:spcPct val="15000"/>
              </a:spcBef>
              <a:defRPr/>
            </a:pPr>
            <a:r>
              <a:rPr lang="en-AU" b="1" i="0" dirty="0">
                <a:solidFill>
                  <a:schemeClr val="tx1"/>
                </a:solidFill>
              </a:rPr>
              <a:t>Sustainability</a:t>
            </a:r>
          </a:p>
          <a:p>
            <a:pPr marL="180975" indent="-180975" defTabSz="1279525">
              <a:lnSpc>
                <a:spcPct val="85000"/>
              </a:lnSpc>
              <a:spcBef>
                <a:spcPct val="15000"/>
              </a:spcBef>
              <a:buFontTx/>
              <a:buChar char="•"/>
              <a:defRPr/>
            </a:pPr>
            <a:r>
              <a:rPr lang="en-AU" i="0" dirty="0">
                <a:solidFill>
                  <a:schemeClr val="tx1"/>
                </a:solidFill>
              </a:rPr>
              <a:t>Orientation of new principals and staff</a:t>
            </a:r>
          </a:p>
          <a:p>
            <a:pPr marL="180975" indent="-180975" defTabSz="1279525">
              <a:lnSpc>
                <a:spcPct val="85000"/>
              </a:lnSpc>
              <a:spcBef>
                <a:spcPct val="15000"/>
              </a:spcBef>
              <a:defRPr/>
            </a:pPr>
            <a:r>
              <a:rPr lang="en-AU" b="1" i="0" dirty="0">
                <a:solidFill>
                  <a:schemeClr val="accent6">
                    <a:lumMod val="60000"/>
                    <a:lumOff val="40000"/>
                  </a:schemeClr>
                </a:solidFill>
              </a:rPr>
              <a:t>Planning</a:t>
            </a:r>
          </a:p>
          <a:p>
            <a:pPr marL="180975" indent="-180975" defTabSz="1279525">
              <a:lnSpc>
                <a:spcPct val="85000"/>
              </a:lnSpc>
              <a:spcBef>
                <a:spcPct val="15000"/>
              </a:spcBef>
              <a:buFontTx/>
              <a:buChar char="•"/>
              <a:defRPr/>
            </a:pPr>
            <a:r>
              <a:rPr lang="en-AU" i="0" dirty="0">
                <a:solidFill>
                  <a:schemeClr val="tx1"/>
                </a:solidFill>
              </a:rPr>
              <a:t>Develop annual Learning community plan</a:t>
            </a:r>
          </a:p>
          <a:p>
            <a:pPr marL="180975" indent="-180975" defTabSz="1279525">
              <a:lnSpc>
                <a:spcPct val="85000"/>
              </a:lnSpc>
              <a:spcBef>
                <a:spcPct val="15000"/>
              </a:spcBef>
              <a:buFontTx/>
              <a:buChar char="•"/>
              <a:defRPr/>
            </a:pPr>
            <a:r>
              <a:rPr lang="en-AU" i="0" dirty="0">
                <a:solidFill>
                  <a:schemeClr val="tx1"/>
                </a:solidFill>
              </a:rPr>
              <a:t>Evaluate effectiveness of learning community plan, timetable, activities and events</a:t>
            </a:r>
          </a:p>
          <a:p>
            <a:pPr marL="180975" indent="-180975" defTabSz="1279525">
              <a:lnSpc>
                <a:spcPct val="85000"/>
              </a:lnSpc>
              <a:spcBef>
                <a:spcPct val="15000"/>
              </a:spcBef>
              <a:buFontTx/>
              <a:buChar char="•"/>
              <a:defRPr/>
            </a:pPr>
            <a:endParaRPr lang="en-AU" i="0" dirty="0">
              <a:solidFill>
                <a:schemeClr val="tx1"/>
              </a:solidFill>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QLA-SystemMapTemplate-Ver09">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10" tIns="45705" rIns="91410" bIns="45705" numCol="1" anchor="t" anchorCtr="0" compatLnSpc="1">
        <a:prstTxWarp prst="textNoShape">
          <a:avLst/>
        </a:prstTxWarp>
        <a:spAutoFit/>
      </a:bodyPr>
      <a:lstStyle>
        <a:defPPr marL="180975" marR="0" indent="-180975" algn="l" defTabSz="1279525" rtl="0" eaLnBrk="1" fontAlgn="base" latinLnBrk="0" hangingPunct="1">
          <a:lnSpc>
            <a:spcPct val="85000"/>
          </a:lnSpc>
          <a:spcBef>
            <a:spcPct val="15000"/>
          </a:spcBef>
          <a:spcAft>
            <a:spcPct val="0"/>
          </a:spcAft>
          <a:buClrTx/>
          <a:buSzTx/>
          <a:buFontTx/>
          <a:buNone/>
          <a:tabLst/>
          <a:defRPr kumimoji="0" lang="en-US" sz="900" b="0" i="1" u="none" strike="noStrike" cap="none" normalizeH="0" baseline="0" smtClean="0">
            <a:ln>
              <a:noFill/>
            </a:ln>
            <a:solidFill>
              <a:srgbClr val="0000FF"/>
            </a:solidFill>
            <a:effectLst/>
            <a:latin typeface="Book Antiqua"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10" tIns="45705" rIns="91410" bIns="45705" numCol="1" anchor="t" anchorCtr="0" compatLnSpc="1">
        <a:prstTxWarp prst="textNoShape">
          <a:avLst/>
        </a:prstTxWarp>
        <a:spAutoFit/>
      </a:bodyPr>
      <a:lstStyle>
        <a:defPPr marL="180975" marR="0" indent="-180975" algn="l" defTabSz="1279525" rtl="0" eaLnBrk="1" fontAlgn="base" latinLnBrk="0" hangingPunct="1">
          <a:lnSpc>
            <a:spcPct val="85000"/>
          </a:lnSpc>
          <a:spcBef>
            <a:spcPct val="15000"/>
          </a:spcBef>
          <a:spcAft>
            <a:spcPct val="0"/>
          </a:spcAft>
          <a:buClrTx/>
          <a:buSzTx/>
          <a:buFontTx/>
          <a:buNone/>
          <a:tabLst/>
          <a:defRPr kumimoji="0" lang="en-US" sz="900" b="0" i="1" u="none" strike="noStrike" cap="none" normalizeH="0" baseline="0" smtClean="0">
            <a:ln>
              <a:noFill/>
            </a:ln>
            <a:solidFill>
              <a:srgbClr val="0000FF"/>
            </a:solidFill>
            <a:effectLst/>
            <a:latin typeface="Book Antiqua" pitchFamily="18"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QLA-SystemMapTemplate-Ver09</Template>
  <TotalTime>775</TotalTime>
  <Words>998</Words>
  <Application>Microsoft Office PowerPoint</Application>
  <PresentationFormat>A3 Paper (297x420 mm)</PresentationFormat>
  <Paragraphs>165</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QLA-SystemMapTemplate-Ver09</vt:lpstr>
      <vt:lpstr>Slide 1</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Michael King</dc:creator>
  <cp:lastModifiedBy>Monica Gordon</cp:lastModifiedBy>
  <cp:revision>18</cp:revision>
  <dcterms:created xsi:type="dcterms:W3CDTF">2009-02-13T02:02:19Z</dcterms:created>
  <dcterms:modified xsi:type="dcterms:W3CDTF">2011-09-09T01:07:27Z</dcterms:modified>
</cp:coreProperties>
</file>

<file path=docProps/thumbnail.jpeg>
</file>